
<file path=[Content_Types].xml><?xml version="1.0" encoding="utf-8"?>
<Types xmlns="http://schemas.openxmlformats.org/package/2006/content-types">
  <Default Extension="crdownload" ContentType="image/png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5" r:id="rId1"/>
  </p:sldMasterIdLst>
  <p:notesMasterIdLst>
    <p:notesMasterId r:id="rId15"/>
  </p:notesMasterIdLst>
  <p:sldIdLst>
    <p:sldId id="302" r:id="rId2"/>
    <p:sldId id="303" r:id="rId3"/>
    <p:sldId id="312" r:id="rId4"/>
    <p:sldId id="313" r:id="rId5"/>
    <p:sldId id="304" r:id="rId6"/>
    <p:sldId id="314" r:id="rId7"/>
    <p:sldId id="317" r:id="rId8"/>
    <p:sldId id="306" r:id="rId9"/>
    <p:sldId id="308" r:id="rId10"/>
    <p:sldId id="309" r:id="rId11"/>
    <p:sldId id="316" r:id="rId12"/>
    <p:sldId id="315" r:id="rId13"/>
    <p:sldId id="310" r:id="rId14"/>
  </p:sldIdLst>
  <p:sldSz cx="9144000" cy="5143500" type="screen16x9"/>
  <p:notesSz cx="6858000" cy="9144000"/>
  <p:embeddedFontLst>
    <p:embeddedFont>
      <p:font typeface="Montserrat ExtraBold" panose="00000900000000000000" pitchFamily="2" charset="0"/>
      <p:bold r:id="rId16"/>
      <p:boldItalic r:id="rId17"/>
    </p:embeddedFont>
    <p:embeddedFont>
      <p:font typeface="Montserrat SemiBold" panose="00000700000000000000" pitchFamily="2" charset="0"/>
      <p:regular r:id="rId18"/>
      <p:bold r:id="rId19"/>
      <p:italic r:id="rId20"/>
      <p:boldItalic r:id="rId21"/>
    </p:embeddedFont>
    <p:embeddedFont>
      <p:font typeface="Overpass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IS FERMINO DE SOUZA" initials="TFDS" lastIdx="3" clrIdx="0">
    <p:extLst>
      <p:ext uri="{19B8F6BF-5375-455C-9EA6-DF929625EA0E}">
        <p15:presenceInfo xmlns:p15="http://schemas.microsoft.com/office/powerpoint/2012/main" userId="S::tais.souza59@etec.sp.gov.br::48679aeb-7575-44de-9966-fd42ceea3a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81F"/>
    <a:srgbClr val="25A9EE"/>
    <a:srgbClr val="E486EC"/>
    <a:srgbClr val="FDFDFD"/>
    <a:srgbClr val="FC7474"/>
    <a:srgbClr val="FB5757"/>
    <a:srgbClr val="AB79F8"/>
    <a:srgbClr val="836FFF"/>
    <a:srgbClr val="9FD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295C8A-7981-4E2F-A845-584EE7129FD5}">
  <a:tblStyle styleId="{28295C8A-7981-4E2F-A845-584EE7129F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E85E72-A252-4C35-B5A3-213B727590F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380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84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32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95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513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2501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249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39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700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59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94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443000"/>
            <a:ext cx="6210000" cy="17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1425" y="3722944"/>
            <a:ext cx="30063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5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ctrTitle"/>
          </p:nvPr>
        </p:nvSpPr>
        <p:spPr>
          <a:xfrm flipH="1">
            <a:off x="1578351" y="2861975"/>
            <a:ext cx="16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1"/>
          </p:nvPr>
        </p:nvSpPr>
        <p:spPr>
          <a:xfrm flipH="1">
            <a:off x="1587599" y="1891350"/>
            <a:ext cx="2023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ctrTitle" idx="2"/>
          </p:nvPr>
        </p:nvSpPr>
        <p:spPr>
          <a:xfrm flipH="1">
            <a:off x="6228549" y="2861975"/>
            <a:ext cx="1337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ubTitle" idx="3"/>
          </p:nvPr>
        </p:nvSpPr>
        <p:spPr>
          <a:xfrm flipH="1">
            <a:off x="5542123" y="1891350"/>
            <a:ext cx="20235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/>
          </p:nvPr>
        </p:nvSpPr>
        <p:spPr>
          <a:xfrm>
            <a:off x="618974" y="278538"/>
            <a:ext cx="7853400" cy="7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Light"/>
              <a:buChar char="●"/>
              <a:defRPr sz="18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 Light"/>
              <a:buChar char="■"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11" Type="http://schemas.openxmlformats.org/officeDocument/2006/relationships/image" Target="../media/image16.svg"/><Relationship Id="rId5" Type="http://schemas.openxmlformats.org/officeDocument/2006/relationships/image" Target="../media/image62.png"/><Relationship Id="rId10" Type="http://schemas.openxmlformats.org/officeDocument/2006/relationships/image" Target="../media/image15.png"/><Relationship Id="rId4" Type="http://schemas.openxmlformats.org/officeDocument/2006/relationships/image" Target="../media/image10.sv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75.png"/><Relationship Id="rId4" Type="http://schemas.openxmlformats.org/officeDocument/2006/relationships/image" Target="../media/image71.svg"/><Relationship Id="rId9" Type="http://schemas.openxmlformats.org/officeDocument/2006/relationships/image" Target="../media/image74.crdownload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sv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36.svg"/><Relationship Id="rId3" Type="http://schemas.openxmlformats.org/officeDocument/2006/relationships/image" Target="../media/image9.png"/><Relationship Id="rId21" Type="http://schemas.openxmlformats.org/officeDocument/2006/relationships/image" Target="../media/image31.png"/><Relationship Id="rId34" Type="http://schemas.openxmlformats.org/officeDocument/2006/relationships/image" Target="../media/image44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svg"/><Relationship Id="rId32" Type="http://schemas.openxmlformats.org/officeDocument/2006/relationships/image" Target="../media/image42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0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Relationship Id="rId8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10.svg"/><Relationship Id="rId9" Type="http://schemas.openxmlformats.org/officeDocument/2006/relationships/image" Target="../media/image49.png"/><Relationship Id="rId1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5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9.sv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0.sv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6">
            <a:extLst>
              <a:ext uri="{FF2B5EF4-FFF2-40B4-BE49-F238E27FC236}">
                <a16:creationId xmlns:a16="http://schemas.microsoft.com/office/drawing/2014/main" id="{8DDBCD88-87B2-4A2F-A75F-9D92CFC10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192" y="1906010"/>
            <a:ext cx="5127615" cy="13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7051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F9DDC3F-81FD-4F2B-9E4E-8C87C7669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F05B35-7CEF-4A8C-9363-57C29F218E51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AD061DE-FD99-4A6E-AAA0-3886FE73FC39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Google Shape;150;p30">
            <a:extLst>
              <a:ext uri="{FF2B5EF4-FFF2-40B4-BE49-F238E27FC236}">
                <a16:creationId xmlns:a16="http://schemas.microsoft.com/office/drawing/2014/main" id="{452746D7-46DB-4878-8941-FD794C447B81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10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10" name="Google Shape;192;p34">
            <a:extLst>
              <a:ext uri="{FF2B5EF4-FFF2-40B4-BE49-F238E27FC236}">
                <a16:creationId xmlns:a16="http://schemas.microsoft.com/office/drawing/2014/main" id="{C48AE6F0-5B12-4789-B23C-5D38DCFE4714}"/>
              </a:ext>
            </a:extLst>
          </p:cNvPr>
          <p:cNvSpPr txBox="1">
            <a:spLocks/>
          </p:cNvSpPr>
          <p:nvPr/>
        </p:nvSpPr>
        <p:spPr>
          <a:xfrm>
            <a:off x="757493" y="506423"/>
            <a:ext cx="2009652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Protótipo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8BC3C784-749E-47CA-BD61-FC8AE6F7F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7651" y="1322434"/>
            <a:ext cx="5128698" cy="3419132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EEDE2CFD-1583-4E38-B07A-EE6A472EE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1471" y="1162725"/>
            <a:ext cx="212987" cy="31941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70B2A45-993F-4D4C-8E1B-83A270957C3C}"/>
              </a:ext>
            </a:extLst>
          </p:cNvPr>
          <p:cNvSpPr/>
          <p:nvPr/>
        </p:nvSpPr>
        <p:spPr>
          <a:xfrm>
            <a:off x="5686622" y="1111858"/>
            <a:ext cx="442687" cy="421152"/>
          </a:xfrm>
          <a:prstGeom prst="rect">
            <a:avLst/>
          </a:pr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ED27E20-83BD-4FE8-939A-6A99F10417AC}"/>
              </a:ext>
            </a:extLst>
          </p:cNvPr>
          <p:cNvSpPr/>
          <p:nvPr/>
        </p:nvSpPr>
        <p:spPr>
          <a:xfrm>
            <a:off x="3115488" y="1576772"/>
            <a:ext cx="336575" cy="37366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A811FD-EBF3-4C20-BE00-F28611B3131E}"/>
              </a:ext>
            </a:extLst>
          </p:cNvPr>
          <p:cNvSpPr/>
          <p:nvPr/>
        </p:nvSpPr>
        <p:spPr>
          <a:xfrm>
            <a:off x="3115488" y="1482142"/>
            <a:ext cx="442687" cy="421152"/>
          </a:xfrm>
          <a:prstGeom prst="rect">
            <a:avLst/>
          </a:pr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7F6836B3-12FF-4CA1-A6FF-54EB590D17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4922" r="75378" b="31651"/>
          <a:stretch/>
        </p:blipFill>
        <p:spPr>
          <a:xfrm>
            <a:off x="3139704" y="1547744"/>
            <a:ext cx="394254" cy="297372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C443FC29-23E5-4D15-8892-2E56680B111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8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F9DDC3F-81FD-4F2B-9E4E-8C87C7669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F05B35-7CEF-4A8C-9363-57C29F218E51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AD061DE-FD99-4A6E-AAA0-3886FE73FC39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Google Shape;150;p30">
            <a:extLst>
              <a:ext uri="{FF2B5EF4-FFF2-40B4-BE49-F238E27FC236}">
                <a16:creationId xmlns:a16="http://schemas.microsoft.com/office/drawing/2014/main" id="{452746D7-46DB-4878-8941-FD794C447B81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11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11" name="Google Shape;192;p34">
            <a:extLst>
              <a:ext uri="{FF2B5EF4-FFF2-40B4-BE49-F238E27FC236}">
                <a16:creationId xmlns:a16="http://schemas.microsoft.com/office/drawing/2014/main" id="{BE19B2B7-F820-44EA-AC80-8D4853D378CA}"/>
              </a:ext>
            </a:extLst>
          </p:cNvPr>
          <p:cNvSpPr txBox="1">
            <a:spLocks/>
          </p:cNvSpPr>
          <p:nvPr/>
        </p:nvSpPr>
        <p:spPr>
          <a:xfrm>
            <a:off x="757492" y="529701"/>
            <a:ext cx="4275549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Site e Sistema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4A8F3AA-22BA-4D3D-A4F5-435650AC9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9291" y="1484621"/>
            <a:ext cx="4885418" cy="325694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494D94F7-186F-477B-B772-F9720788A0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8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F9DDC3F-81FD-4F2B-9E4E-8C87C7669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5F05B35-7CEF-4A8C-9363-57C29F218E51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AD061DE-FD99-4A6E-AAA0-3886FE73FC39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Google Shape;150;p30">
            <a:extLst>
              <a:ext uri="{FF2B5EF4-FFF2-40B4-BE49-F238E27FC236}">
                <a16:creationId xmlns:a16="http://schemas.microsoft.com/office/drawing/2014/main" id="{452746D7-46DB-4878-8941-FD794C447B81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12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15" name="Google Shape;192;p34">
            <a:extLst>
              <a:ext uri="{FF2B5EF4-FFF2-40B4-BE49-F238E27FC236}">
                <a16:creationId xmlns:a16="http://schemas.microsoft.com/office/drawing/2014/main" id="{D17CE80A-F0D2-443E-BF27-73B5850746A2}"/>
              </a:ext>
            </a:extLst>
          </p:cNvPr>
          <p:cNvSpPr txBox="1">
            <a:spLocks/>
          </p:cNvSpPr>
          <p:nvPr/>
        </p:nvSpPr>
        <p:spPr>
          <a:xfrm>
            <a:off x="757492" y="529701"/>
            <a:ext cx="4275549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Conclusão</a:t>
            </a:r>
          </a:p>
        </p:txBody>
      </p:sp>
      <p:sp>
        <p:nvSpPr>
          <p:cNvPr id="18" name="Google Shape;173;p32">
            <a:extLst>
              <a:ext uri="{FF2B5EF4-FFF2-40B4-BE49-F238E27FC236}">
                <a16:creationId xmlns:a16="http://schemas.microsoft.com/office/drawing/2014/main" id="{7EFE1335-ED87-4B00-B048-8CF9EE0590C3}"/>
              </a:ext>
            </a:extLst>
          </p:cNvPr>
          <p:cNvSpPr txBox="1">
            <a:spLocks/>
          </p:cNvSpPr>
          <p:nvPr/>
        </p:nvSpPr>
        <p:spPr>
          <a:xfrm>
            <a:off x="757492" y="1551377"/>
            <a:ext cx="3108936" cy="204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50000"/>
              </a:lnSpc>
              <a:buClr>
                <a:schemeClr val="accent1"/>
              </a:buClr>
              <a:buSzPct val="145000"/>
              <a:buFont typeface="Wingdings" panose="05000000000000000000" pitchFamily="2" charset="2"/>
              <a:buChar char="ü"/>
            </a:pPr>
            <a:r>
              <a:rPr lang="pt-BR" sz="1300" dirty="0">
                <a:solidFill>
                  <a:schemeClr val="tx1"/>
                </a:solidFill>
                <a:latin typeface="Overpass Light" panose="020B0604020202020204" charset="0"/>
              </a:rPr>
              <a:t>Planejamentos;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SzPct val="145000"/>
              <a:buFont typeface="Wingdings" panose="05000000000000000000" pitchFamily="2" charset="2"/>
              <a:buChar char="ü"/>
            </a:pPr>
            <a:r>
              <a:rPr lang="pt-BR" sz="1300" dirty="0">
                <a:solidFill>
                  <a:schemeClr val="tx1"/>
                </a:solidFill>
                <a:latin typeface="Overpass Light" panose="020B0604020202020204" charset="0"/>
              </a:rPr>
              <a:t>Experimentos;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SzPct val="145000"/>
              <a:buFont typeface="Wingdings" panose="05000000000000000000" pitchFamily="2" charset="2"/>
              <a:buChar char="ü"/>
            </a:pPr>
            <a:r>
              <a:rPr lang="pt-BR" sz="1300" dirty="0">
                <a:solidFill>
                  <a:schemeClr val="tx1"/>
                </a:solidFill>
                <a:latin typeface="Overpass Light" panose="020B0604020202020204" charset="0"/>
              </a:rPr>
              <a:t>Desafios;</a:t>
            </a:r>
          </a:p>
          <a:p>
            <a:pPr marL="285750" indent="-285750">
              <a:lnSpc>
                <a:spcPct val="250000"/>
              </a:lnSpc>
              <a:buClr>
                <a:schemeClr val="accent1"/>
              </a:buClr>
              <a:buSzPct val="145000"/>
              <a:buFont typeface="Wingdings" panose="05000000000000000000" pitchFamily="2" charset="2"/>
              <a:buChar char="ü"/>
            </a:pPr>
            <a:r>
              <a:rPr lang="pt-BR" sz="1300" dirty="0">
                <a:solidFill>
                  <a:schemeClr val="tx1"/>
                </a:solidFill>
                <a:latin typeface="Overpass Light" panose="020B0604020202020204" charset="0"/>
              </a:rPr>
              <a:t>Aprendizados;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29D1F1B3-2F15-42B8-8E16-B73BFC9EC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5147"/>
          <a:stretch/>
        </p:blipFill>
        <p:spPr>
          <a:xfrm>
            <a:off x="5033042" y="1195149"/>
            <a:ext cx="3738874" cy="3546417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36795030-5068-42C4-AF32-4DDA48B174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7849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16C30855-4260-40B7-B765-B5693572A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170"/>
          <a:stretch/>
        </p:blipFill>
        <p:spPr>
          <a:xfrm>
            <a:off x="6693615" y="923535"/>
            <a:ext cx="335566" cy="292104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0E3C7FE9-22B4-48C2-A676-F5F8E24836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3679" b="28469"/>
          <a:stretch/>
        </p:blipFill>
        <p:spPr>
          <a:xfrm>
            <a:off x="1263858" y="1385423"/>
            <a:ext cx="6616283" cy="133361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9E52A01-57A3-4109-91BA-2A2C912B2B0F}"/>
              </a:ext>
            </a:extLst>
          </p:cNvPr>
          <p:cNvSpPr/>
          <p:nvPr/>
        </p:nvSpPr>
        <p:spPr>
          <a:xfrm>
            <a:off x="0" y="3542626"/>
            <a:ext cx="9144000" cy="1600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02C7C423-78CE-41CF-A032-19A4901E1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979" y="3766082"/>
            <a:ext cx="1876269" cy="938135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pic>
        <p:nvPicPr>
          <p:cNvPr id="9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B747D2EE-65A3-40D0-B34A-DB0A4A0319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592" r="36522" b="22702"/>
          <a:stretch/>
        </p:blipFill>
        <p:spPr>
          <a:xfrm>
            <a:off x="4631923" y="4058779"/>
            <a:ext cx="1655822" cy="343926"/>
          </a:xfrm>
          <a:prstGeom prst="rect">
            <a:avLst/>
          </a:prstGeom>
          <a:effectLst>
            <a:glow rad="1905000">
              <a:schemeClr val="tx1">
                <a:alpha val="6000"/>
              </a:schemeClr>
            </a:glow>
          </a:effectLst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5F476631-4D7C-4830-9E9E-0A1758BF4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586" y="4025907"/>
            <a:ext cx="1104450" cy="411259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</p:spPr>
      </p:pic>
      <p:pic>
        <p:nvPicPr>
          <p:cNvPr id="11" name="Imagem 10" descr="Forma&#10;&#10;Descrição gerada automaticamente com confiança média">
            <a:extLst>
              <a:ext uri="{FF2B5EF4-FFF2-40B4-BE49-F238E27FC236}">
                <a16:creationId xmlns:a16="http://schemas.microsoft.com/office/drawing/2014/main" id="{8D5C9F59-F51A-4207-95EB-017FFE9EB8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4530" y="3931401"/>
            <a:ext cx="1691012" cy="600566"/>
          </a:xfrm>
          <a:prstGeom prst="rect">
            <a:avLst/>
          </a:prstGeom>
          <a:effectLst>
            <a:glow rad="1905000">
              <a:schemeClr val="bg2">
                <a:alpha val="6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74707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92;p34">
            <a:extLst>
              <a:ext uri="{FF2B5EF4-FFF2-40B4-BE49-F238E27FC236}">
                <a16:creationId xmlns:a16="http://schemas.microsoft.com/office/drawing/2014/main" id="{3185F85E-42AD-461C-82F3-09B8F2518C11}"/>
              </a:ext>
            </a:extLst>
          </p:cNvPr>
          <p:cNvSpPr txBox="1">
            <a:spLocks/>
          </p:cNvSpPr>
          <p:nvPr/>
        </p:nvSpPr>
        <p:spPr>
          <a:xfrm>
            <a:off x="757493" y="506423"/>
            <a:ext cx="2009652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Time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0E12C09-6652-4106-A21D-0A8F0B461BB4}"/>
              </a:ext>
            </a:extLst>
          </p:cNvPr>
          <p:cNvSpPr/>
          <p:nvPr/>
        </p:nvSpPr>
        <p:spPr>
          <a:xfrm>
            <a:off x="2111384" y="1154583"/>
            <a:ext cx="1025012" cy="101429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Google Shape;194;p34">
            <a:extLst>
              <a:ext uri="{FF2B5EF4-FFF2-40B4-BE49-F238E27FC236}">
                <a16:creationId xmlns:a16="http://schemas.microsoft.com/office/drawing/2014/main" id="{55D550C8-E168-4D2A-B6B5-C0DC8276D1F4}"/>
              </a:ext>
            </a:extLst>
          </p:cNvPr>
          <p:cNvSpPr txBox="1">
            <a:spLocks/>
          </p:cNvSpPr>
          <p:nvPr/>
        </p:nvSpPr>
        <p:spPr>
          <a:xfrm flipH="1">
            <a:off x="1789651" y="2299716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Carlos Henrique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D907512-68DB-4C82-B45E-C2BF81D97AD7}"/>
              </a:ext>
            </a:extLst>
          </p:cNvPr>
          <p:cNvSpPr/>
          <p:nvPr/>
        </p:nvSpPr>
        <p:spPr>
          <a:xfrm>
            <a:off x="4087052" y="1154583"/>
            <a:ext cx="1025012" cy="101429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Google Shape;194;p34">
            <a:extLst>
              <a:ext uri="{FF2B5EF4-FFF2-40B4-BE49-F238E27FC236}">
                <a16:creationId xmlns:a16="http://schemas.microsoft.com/office/drawing/2014/main" id="{42D59924-FA24-4797-8A3B-08999AD60B36}"/>
              </a:ext>
            </a:extLst>
          </p:cNvPr>
          <p:cNvSpPr txBox="1">
            <a:spLocks/>
          </p:cNvSpPr>
          <p:nvPr/>
        </p:nvSpPr>
        <p:spPr>
          <a:xfrm flipH="1">
            <a:off x="3842981" y="2299716"/>
            <a:ext cx="1500599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Christian Silva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437CDC97-41A6-4435-9479-ABA64B98D6D9}"/>
              </a:ext>
            </a:extLst>
          </p:cNvPr>
          <p:cNvSpPr/>
          <p:nvPr/>
        </p:nvSpPr>
        <p:spPr>
          <a:xfrm>
            <a:off x="6060960" y="1154584"/>
            <a:ext cx="1025012" cy="101429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Google Shape;194;p34">
            <a:extLst>
              <a:ext uri="{FF2B5EF4-FFF2-40B4-BE49-F238E27FC236}">
                <a16:creationId xmlns:a16="http://schemas.microsoft.com/office/drawing/2014/main" id="{3CF02DEC-C6CE-4AFA-A33C-44C738618FEC}"/>
              </a:ext>
            </a:extLst>
          </p:cNvPr>
          <p:cNvSpPr txBox="1">
            <a:spLocks/>
          </p:cNvSpPr>
          <p:nvPr/>
        </p:nvSpPr>
        <p:spPr>
          <a:xfrm flipH="1">
            <a:off x="5880598" y="2307986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Elias Nachle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BAE99DD-B37F-4EE3-9072-6FD555228F86}"/>
              </a:ext>
            </a:extLst>
          </p:cNvPr>
          <p:cNvSpPr/>
          <p:nvPr/>
        </p:nvSpPr>
        <p:spPr>
          <a:xfrm>
            <a:off x="2110000" y="2858657"/>
            <a:ext cx="1025012" cy="101429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Google Shape;194;p34">
            <a:extLst>
              <a:ext uri="{FF2B5EF4-FFF2-40B4-BE49-F238E27FC236}">
                <a16:creationId xmlns:a16="http://schemas.microsoft.com/office/drawing/2014/main" id="{079D34C3-5C44-4469-80D8-E8D56624DCA6}"/>
              </a:ext>
            </a:extLst>
          </p:cNvPr>
          <p:cNvSpPr txBox="1">
            <a:spLocks/>
          </p:cNvSpPr>
          <p:nvPr/>
        </p:nvSpPr>
        <p:spPr>
          <a:xfrm flipH="1">
            <a:off x="1929638" y="4001448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Erick Lara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FF8AA9E-26A8-48F4-85C3-E3EBEEF5B91F}"/>
              </a:ext>
            </a:extLst>
          </p:cNvPr>
          <p:cNvSpPr/>
          <p:nvPr/>
        </p:nvSpPr>
        <p:spPr>
          <a:xfrm>
            <a:off x="4080774" y="2858657"/>
            <a:ext cx="1025012" cy="101429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Google Shape;194;p34">
            <a:extLst>
              <a:ext uri="{FF2B5EF4-FFF2-40B4-BE49-F238E27FC236}">
                <a16:creationId xmlns:a16="http://schemas.microsoft.com/office/drawing/2014/main" id="{32B7FD34-D316-4D64-8AF9-E2506404EE22}"/>
              </a:ext>
            </a:extLst>
          </p:cNvPr>
          <p:cNvSpPr txBox="1">
            <a:spLocks/>
          </p:cNvSpPr>
          <p:nvPr/>
        </p:nvSpPr>
        <p:spPr>
          <a:xfrm flipH="1">
            <a:off x="3900412" y="4001448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João Pedro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D0C02306-41D0-4011-8A4A-25A706EAEC33}"/>
              </a:ext>
            </a:extLst>
          </p:cNvPr>
          <p:cNvSpPr/>
          <p:nvPr/>
        </p:nvSpPr>
        <p:spPr>
          <a:xfrm>
            <a:off x="6060960" y="2858657"/>
            <a:ext cx="1025012" cy="1014292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Google Shape;194;p34">
            <a:extLst>
              <a:ext uri="{FF2B5EF4-FFF2-40B4-BE49-F238E27FC236}">
                <a16:creationId xmlns:a16="http://schemas.microsoft.com/office/drawing/2014/main" id="{7FAAB1A3-842F-4C3B-A475-1A179406225C}"/>
              </a:ext>
            </a:extLst>
          </p:cNvPr>
          <p:cNvSpPr txBox="1">
            <a:spLocks/>
          </p:cNvSpPr>
          <p:nvPr/>
        </p:nvSpPr>
        <p:spPr>
          <a:xfrm flipH="1">
            <a:off x="5880598" y="4000018"/>
            <a:ext cx="1385736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Tais Fermino</a:t>
            </a:r>
          </a:p>
        </p:txBody>
      </p:sp>
      <p:pic>
        <p:nvPicPr>
          <p:cNvPr id="44" name="Gráfico 43">
            <a:extLst>
              <a:ext uri="{FF2B5EF4-FFF2-40B4-BE49-F238E27FC236}">
                <a16:creationId xmlns:a16="http://schemas.microsoft.com/office/drawing/2014/main" id="{224F49A0-8E78-48CD-9EEF-F6461A247A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94FAD27-31D2-4186-96B0-00FD252D7511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0952F24F-F009-41FB-BB35-819797411831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Google Shape;150;p30">
            <a:extLst>
              <a:ext uri="{FF2B5EF4-FFF2-40B4-BE49-F238E27FC236}">
                <a16:creationId xmlns:a16="http://schemas.microsoft.com/office/drawing/2014/main" id="{B7D43BD3-9875-406D-A410-F3CB42FB7AFF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02</a:t>
            </a:r>
            <a:endParaRPr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652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;p34">
            <a:extLst>
              <a:ext uri="{FF2B5EF4-FFF2-40B4-BE49-F238E27FC236}">
                <a16:creationId xmlns:a16="http://schemas.microsoft.com/office/drawing/2014/main" id="{615C78C8-B87C-4865-A153-1C0685BEC218}"/>
              </a:ext>
            </a:extLst>
          </p:cNvPr>
          <p:cNvSpPr txBox="1">
            <a:spLocks/>
          </p:cNvSpPr>
          <p:nvPr/>
        </p:nvSpPr>
        <p:spPr>
          <a:xfrm>
            <a:off x="757493" y="506423"/>
            <a:ext cx="2100968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Problema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91E16BA-3974-46F1-9421-2F4DEB7EBE68}"/>
              </a:ext>
            </a:extLst>
          </p:cNvPr>
          <p:cNvSpPr/>
          <p:nvPr/>
        </p:nvSpPr>
        <p:spPr>
          <a:xfrm>
            <a:off x="860613" y="1453611"/>
            <a:ext cx="168095" cy="1532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C3A583C-0FF3-4F15-9563-26287DAC9252}"/>
              </a:ext>
            </a:extLst>
          </p:cNvPr>
          <p:cNvSpPr/>
          <p:nvPr/>
        </p:nvSpPr>
        <p:spPr>
          <a:xfrm flipV="1">
            <a:off x="5392908" y="3677853"/>
            <a:ext cx="93490" cy="101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94;p34">
            <a:extLst>
              <a:ext uri="{FF2B5EF4-FFF2-40B4-BE49-F238E27FC236}">
                <a16:creationId xmlns:a16="http://schemas.microsoft.com/office/drawing/2014/main" id="{5805F0C1-6E50-46D6-8A5D-791268E8E9A9}"/>
              </a:ext>
            </a:extLst>
          </p:cNvPr>
          <p:cNvSpPr txBox="1">
            <a:spLocks/>
          </p:cNvSpPr>
          <p:nvPr/>
        </p:nvSpPr>
        <p:spPr>
          <a:xfrm flipH="1">
            <a:off x="1036392" y="1383127"/>
            <a:ext cx="162207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Monitoramento </a:t>
            </a:r>
          </a:p>
        </p:txBody>
      </p:sp>
      <p:sp>
        <p:nvSpPr>
          <p:cNvPr id="7" name="Google Shape;173;p32">
            <a:extLst>
              <a:ext uri="{FF2B5EF4-FFF2-40B4-BE49-F238E27FC236}">
                <a16:creationId xmlns:a16="http://schemas.microsoft.com/office/drawing/2014/main" id="{985D02EF-803D-4ACA-9F2F-DE84E6E1BDD1}"/>
              </a:ext>
            </a:extLst>
          </p:cNvPr>
          <p:cNvSpPr txBox="1">
            <a:spLocks/>
          </p:cNvSpPr>
          <p:nvPr/>
        </p:nvSpPr>
        <p:spPr>
          <a:xfrm>
            <a:off x="1036392" y="1606883"/>
            <a:ext cx="3108936" cy="718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300" dirty="0">
                <a:solidFill>
                  <a:schemeClr val="bg1"/>
                </a:solidFill>
                <a:latin typeface="Overpass Light" panose="020B0604020202020204" charset="0"/>
              </a:rPr>
              <a:t>A falta de monitoramento na área técnica dificulta a resolução dos seus problemas;</a:t>
            </a:r>
            <a:endParaRPr lang="en-US" sz="13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8" name="Google Shape;194;p34">
            <a:extLst>
              <a:ext uri="{FF2B5EF4-FFF2-40B4-BE49-F238E27FC236}">
                <a16:creationId xmlns:a16="http://schemas.microsoft.com/office/drawing/2014/main" id="{D4C38C11-85EC-4808-BA4A-1C04DC880929}"/>
              </a:ext>
            </a:extLst>
          </p:cNvPr>
          <p:cNvSpPr txBox="1">
            <a:spLocks/>
          </p:cNvSpPr>
          <p:nvPr/>
        </p:nvSpPr>
        <p:spPr>
          <a:xfrm flipH="1">
            <a:off x="1036392" y="2793034"/>
            <a:ext cx="96145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Prejuízo</a:t>
            </a:r>
          </a:p>
        </p:txBody>
      </p:sp>
      <p:sp>
        <p:nvSpPr>
          <p:cNvPr id="9" name="Google Shape;173;p32">
            <a:extLst>
              <a:ext uri="{FF2B5EF4-FFF2-40B4-BE49-F238E27FC236}">
                <a16:creationId xmlns:a16="http://schemas.microsoft.com/office/drawing/2014/main" id="{52D923E7-E764-4830-B335-27F9BF3E0230}"/>
              </a:ext>
            </a:extLst>
          </p:cNvPr>
          <p:cNvSpPr txBox="1">
            <a:spLocks/>
          </p:cNvSpPr>
          <p:nvPr/>
        </p:nvSpPr>
        <p:spPr>
          <a:xfrm>
            <a:off x="1036392" y="3016790"/>
            <a:ext cx="3108936" cy="1309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Overpass Light" panose="020B0604020202020204" charset="0"/>
              </a:rPr>
              <a:t>O mal funcionamento dos totens tem uma perda diária de R$800 para o dono da franquia, já que cada equipamento varia de 2 mil até 23 mil reais.</a:t>
            </a:r>
            <a:endParaRPr lang="en-US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5DABC6D-87FA-46F6-9CAC-0F877A7693D1}"/>
              </a:ext>
            </a:extLst>
          </p:cNvPr>
          <p:cNvSpPr/>
          <p:nvPr/>
        </p:nvSpPr>
        <p:spPr>
          <a:xfrm>
            <a:off x="868297" y="2863502"/>
            <a:ext cx="168095" cy="1532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59CFB52-66BA-4530-B05B-22BD54EBD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CD852B1-C6C1-4499-9787-FC5735885FDE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C4ACE07-F373-4A38-B32C-25555305C3EF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Google Shape;150;p30">
            <a:extLst>
              <a:ext uri="{FF2B5EF4-FFF2-40B4-BE49-F238E27FC236}">
                <a16:creationId xmlns:a16="http://schemas.microsoft.com/office/drawing/2014/main" id="{0FDF24DF-8AC1-4EB6-A4A5-0CC8ABDB1187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</a:rPr>
              <a:t>03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3D8BAB5-E0A7-4D07-8151-7510930DF30A}"/>
              </a:ext>
            </a:extLst>
          </p:cNvPr>
          <p:cNvSpPr/>
          <p:nvPr/>
        </p:nvSpPr>
        <p:spPr>
          <a:xfrm>
            <a:off x="4572000" y="373985"/>
            <a:ext cx="4190739" cy="439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2585971-77E7-4F5B-B05A-A86862A24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7016" y="1479465"/>
            <a:ext cx="3940706" cy="26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9736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FD1F1F7-2C75-4F11-98FA-8793C38FF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FDDF970-AA8E-4C6C-A2FE-CED38AD4BC1A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09F12C-9312-4E94-B436-AA6D6EB15FE5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Google Shape;150;p30">
            <a:extLst>
              <a:ext uri="{FF2B5EF4-FFF2-40B4-BE49-F238E27FC236}">
                <a16:creationId xmlns:a16="http://schemas.microsoft.com/office/drawing/2014/main" id="{1506BE7A-AA43-46BC-9CDF-AD67C10EAADA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</a:rPr>
              <a:t>04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6" name="Google Shape;192;p34">
            <a:extLst>
              <a:ext uri="{FF2B5EF4-FFF2-40B4-BE49-F238E27FC236}">
                <a16:creationId xmlns:a16="http://schemas.microsoft.com/office/drawing/2014/main" id="{9B9B7F78-C53E-4F08-AD98-BE8AEA83863C}"/>
              </a:ext>
            </a:extLst>
          </p:cNvPr>
          <p:cNvSpPr txBox="1">
            <a:spLocks/>
          </p:cNvSpPr>
          <p:nvPr/>
        </p:nvSpPr>
        <p:spPr>
          <a:xfrm>
            <a:off x="757492" y="529701"/>
            <a:ext cx="2482270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 err="1">
                <a:solidFill>
                  <a:schemeClr val="accent1"/>
                </a:solidFill>
                <a:latin typeface="Montserrat ExtraBold" panose="00000900000000000000" pitchFamily="2" charset="0"/>
              </a:rPr>
              <a:t>User</a:t>
            </a:r>
            <a:r>
              <a:rPr lang="pt-BR" sz="28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 Stories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BA8EA91-5D5F-4F9C-8B28-10E7FB706DDC}"/>
              </a:ext>
            </a:extLst>
          </p:cNvPr>
          <p:cNvSpPr/>
          <p:nvPr/>
        </p:nvSpPr>
        <p:spPr>
          <a:xfrm>
            <a:off x="5999655" y="1052247"/>
            <a:ext cx="2561664" cy="3690268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8" name="Google Shape;194;p34">
            <a:extLst>
              <a:ext uri="{FF2B5EF4-FFF2-40B4-BE49-F238E27FC236}">
                <a16:creationId xmlns:a16="http://schemas.microsoft.com/office/drawing/2014/main" id="{BE590E38-0542-4A26-9ABC-AD1E11FFA942}"/>
              </a:ext>
            </a:extLst>
          </p:cNvPr>
          <p:cNvSpPr txBox="1">
            <a:spLocks/>
          </p:cNvSpPr>
          <p:nvPr/>
        </p:nvSpPr>
        <p:spPr>
          <a:xfrm flipH="1">
            <a:off x="1694010" y="1182308"/>
            <a:ext cx="92629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</a:t>
            </a:r>
          </a:p>
        </p:txBody>
      </p:sp>
      <p:sp>
        <p:nvSpPr>
          <p:cNvPr id="10" name="Google Shape;194;p34">
            <a:extLst>
              <a:ext uri="{FF2B5EF4-FFF2-40B4-BE49-F238E27FC236}">
                <a16:creationId xmlns:a16="http://schemas.microsoft.com/office/drawing/2014/main" id="{6EFE5D7F-AB18-4900-A60A-F8389B660D0E}"/>
              </a:ext>
            </a:extLst>
          </p:cNvPr>
          <p:cNvSpPr txBox="1">
            <a:spLocks/>
          </p:cNvSpPr>
          <p:nvPr/>
        </p:nvSpPr>
        <p:spPr>
          <a:xfrm flipH="1">
            <a:off x="7006556" y="1187211"/>
            <a:ext cx="547862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 err="1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</a:t>
            </a:r>
            <a:endParaRPr lang="pt-BR" sz="1400" b="1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BAE7469-C66F-4F9C-B6F3-23492CAE05A5}"/>
              </a:ext>
            </a:extLst>
          </p:cNvPr>
          <p:cNvSpPr/>
          <p:nvPr/>
        </p:nvSpPr>
        <p:spPr>
          <a:xfrm>
            <a:off x="3437991" y="1052247"/>
            <a:ext cx="2561664" cy="369026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663D910-F079-4B41-822F-4619614D739C}"/>
              </a:ext>
            </a:extLst>
          </p:cNvPr>
          <p:cNvSpPr/>
          <p:nvPr/>
        </p:nvSpPr>
        <p:spPr>
          <a:xfrm>
            <a:off x="872997" y="1052247"/>
            <a:ext cx="2561664" cy="3690268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B7DA84A-E4A5-4655-BAC4-28B008A40956}"/>
              </a:ext>
            </a:extLst>
          </p:cNvPr>
          <p:cNvSpPr/>
          <p:nvPr/>
        </p:nvSpPr>
        <p:spPr>
          <a:xfrm>
            <a:off x="6134057" y="1663535"/>
            <a:ext cx="2286199" cy="1330622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0" name="Google Shape;173;p32">
            <a:extLst>
              <a:ext uri="{FF2B5EF4-FFF2-40B4-BE49-F238E27FC236}">
                <a16:creationId xmlns:a16="http://schemas.microsoft.com/office/drawing/2014/main" id="{1281229E-B8C2-4985-8639-76E7A7DA71C0}"/>
              </a:ext>
            </a:extLst>
          </p:cNvPr>
          <p:cNvSpPr txBox="1">
            <a:spLocks/>
          </p:cNvSpPr>
          <p:nvPr/>
        </p:nvSpPr>
        <p:spPr>
          <a:xfrm>
            <a:off x="6134057" y="1673751"/>
            <a:ext cx="2286199" cy="118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Story-DEV04</a:t>
            </a:r>
          </a:p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Eu enquanto desenvolvedor gostaria que os chamados fossem mais simples de se abrir e enviar informações uteis da maquina com problema para a equipe de TI.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ECC63B5-03EA-4743-81A8-0E5D4DCECE3F}"/>
              </a:ext>
            </a:extLst>
          </p:cNvPr>
          <p:cNvSpPr/>
          <p:nvPr/>
        </p:nvSpPr>
        <p:spPr>
          <a:xfrm>
            <a:off x="1014060" y="1660453"/>
            <a:ext cx="2286199" cy="1230665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2" name="Google Shape;173;p32">
            <a:extLst>
              <a:ext uri="{FF2B5EF4-FFF2-40B4-BE49-F238E27FC236}">
                <a16:creationId xmlns:a16="http://schemas.microsoft.com/office/drawing/2014/main" id="{D9B17B82-CB5B-41FE-BEC7-35478212F6C4}"/>
              </a:ext>
            </a:extLst>
          </p:cNvPr>
          <p:cNvSpPr txBox="1">
            <a:spLocks/>
          </p:cNvSpPr>
          <p:nvPr/>
        </p:nvSpPr>
        <p:spPr>
          <a:xfrm>
            <a:off x="1014060" y="1670669"/>
            <a:ext cx="2286199" cy="122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Story-G01</a:t>
            </a:r>
          </a:p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Eu como gerente gostaria que a equipe de TI fosse acionada mais rapidamente pois eu perco muitos clientes com a demora do conserto das maquinas.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26" name="Google Shape;194;p34">
            <a:extLst>
              <a:ext uri="{FF2B5EF4-FFF2-40B4-BE49-F238E27FC236}">
                <a16:creationId xmlns:a16="http://schemas.microsoft.com/office/drawing/2014/main" id="{14B9ED6D-FE92-46C5-BC7C-82B849B41B7D}"/>
              </a:ext>
            </a:extLst>
          </p:cNvPr>
          <p:cNvSpPr txBox="1">
            <a:spLocks/>
          </p:cNvSpPr>
          <p:nvPr/>
        </p:nvSpPr>
        <p:spPr>
          <a:xfrm flipH="1">
            <a:off x="4050638" y="1182308"/>
            <a:ext cx="1329709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Equipe de TI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CBD4721-D2F3-4437-92F5-77D9D4014F41}"/>
              </a:ext>
            </a:extLst>
          </p:cNvPr>
          <p:cNvSpPr/>
          <p:nvPr/>
        </p:nvSpPr>
        <p:spPr>
          <a:xfrm>
            <a:off x="3572393" y="1660303"/>
            <a:ext cx="2286199" cy="13473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AE69DEA0-C4F6-4326-9A8D-2C7599457265}"/>
              </a:ext>
            </a:extLst>
          </p:cNvPr>
          <p:cNvSpPr txBox="1">
            <a:spLocks/>
          </p:cNvSpPr>
          <p:nvPr/>
        </p:nvSpPr>
        <p:spPr>
          <a:xfrm>
            <a:off x="3572393" y="1670520"/>
            <a:ext cx="2286199" cy="1000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Story-TI03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Eu enquanto parte da equipe de TI gostaria de saber que maquinas estão apresentando possíveis problemas para que possa tomar medidas antes que o problema ocorra.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A20DC0D-5DA1-4DDE-990F-C3D62D9401CE}"/>
              </a:ext>
            </a:extLst>
          </p:cNvPr>
          <p:cNvSpPr/>
          <p:nvPr/>
        </p:nvSpPr>
        <p:spPr>
          <a:xfrm>
            <a:off x="3572393" y="3191193"/>
            <a:ext cx="2286199" cy="13473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30" name="Google Shape;173;p32">
            <a:extLst>
              <a:ext uri="{FF2B5EF4-FFF2-40B4-BE49-F238E27FC236}">
                <a16:creationId xmlns:a16="http://schemas.microsoft.com/office/drawing/2014/main" id="{9EBFE165-944F-4F97-BBE7-C7CF0CF52646}"/>
              </a:ext>
            </a:extLst>
          </p:cNvPr>
          <p:cNvSpPr txBox="1">
            <a:spLocks/>
          </p:cNvSpPr>
          <p:nvPr/>
        </p:nvSpPr>
        <p:spPr>
          <a:xfrm>
            <a:off x="3572393" y="3191193"/>
            <a:ext cx="2286199" cy="1072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Story-TI04</a:t>
            </a:r>
          </a:p>
          <a:p>
            <a:pPr algn="ctr"/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Eu enquanto parte da equipe de TI gostaria de receber informações detalhadas das maquinas para que não precise analisar cada componente e sim ir diretamente no problema.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86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DC3E7009-E63B-4D3F-BBAA-A206DC569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53C7D93-D621-4FC5-9085-4E506BE5E720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7F72D34-22CB-4078-87A2-5B32B146A722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Google Shape;150;p30">
            <a:extLst>
              <a:ext uri="{FF2B5EF4-FFF2-40B4-BE49-F238E27FC236}">
                <a16:creationId xmlns:a16="http://schemas.microsoft.com/office/drawing/2014/main" id="{D5139A55-4593-4F84-935A-7B7963072E9D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05</a:t>
            </a:r>
            <a:endParaRPr sz="1000" dirty="0">
              <a:solidFill>
                <a:schemeClr val="tx1"/>
              </a:solidFill>
            </a:endParaRPr>
          </a:p>
        </p:txBody>
      </p:sp>
      <p:pic>
        <p:nvPicPr>
          <p:cNvPr id="41" name="Gráfico 40">
            <a:extLst>
              <a:ext uri="{FF2B5EF4-FFF2-40B4-BE49-F238E27FC236}">
                <a16:creationId xmlns:a16="http://schemas.microsoft.com/office/drawing/2014/main" id="{94CA1375-B169-4A93-BD99-11EF97475F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id="{43EA27B2-8F20-4BBB-A92A-DB7EB1F0B843}"/>
              </a:ext>
            </a:extLst>
          </p:cNvPr>
          <p:cNvSpPr/>
          <p:nvPr/>
        </p:nvSpPr>
        <p:spPr>
          <a:xfrm>
            <a:off x="835525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F99A3791-0F63-4938-B62C-C9146C6C222A}"/>
              </a:ext>
            </a:extLst>
          </p:cNvPr>
          <p:cNvSpPr/>
          <p:nvPr/>
        </p:nvSpPr>
        <p:spPr>
          <a:xfrm>
            <a:off x="835524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FFF38A9D-ECB1-41DF-A7A7-7E378F270841}"/>
              </a:ext>
            </a:extLst>
          </p:cNvPr>
          <p:cNvSpPr/>
          <p:nvPr/>
        </p:nvSpPr>
        <p:spPr>
          <a:xfrm>
            <a:off x="2897408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C24E4C38-9ED2-425B-84AB-D0B9EAA12BA9}"/>
              </a:ext>
            </a:extLst>
          </p:cNvPr>
          <p:cNvSpPr/>
          <p:nvPr/>
        </p:nvSpPr>
        <p:spPr>
          <a:xfrm>
            <a:off x="2897407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C007E84-083B-46FD-B0DF-9724AF22F3A4}"/>
              </a:ext>
            </a:extLst>
          </p:cNvPr>
          <p:cNvSpPr/>
          <p:nvPr/>
        </p:nvSpPr>
        <p:spPr>
          <a:xfrm>
            <a:off x="4959291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F2ED9046-2B6E-4FD4-97FC-BF9884839C3A}"/>
              </a:ext>
            </a:extLst>
          </p:cNvPr>
          <p:cNvSpPr/>
          <p:nvPr/>
        </p:nvSpPr>
        <p:spPr>
          <a:xfrm>
            <a:off x="4959290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3563BE95-E15D-4B24-B955-3847F57C517E}"/>
              </a:ext>
            </a:extLst>
          </p:cNvPr>
          <p:cNvSpPr/>
          <p:nvPr/>
        </p:nvSpPr>
        <p:spPr>
          <a:xfrm>
            <a:off x="7021174" y="584944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2E1B9EA8-BC72-4D42-B529-8C1D8B2E5187}"/>
              </a:ext>
            </a:extLst>
          </p:cNvPr>
          <p:cNvSpPr/>
          <p:nvPr/>
        </p:nvSpPr>
        <p:spPr>
          <a:xfrm>
            <a:off x="7021173" y="2786508"/>
            <a:ext cx="1685804" cy="1890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9" name="Google Shape;173;p32">
            <a:extLst>
              <a:ext uri="{FF2B5EF4-FFF2-40B4-BE49-F238E27FC236}">
                <a16:creationId xmlns:a16="http://schemas.microsoft.com/office/drawing/2014/main" id="{70CC9CCE-DC61-420F-AB8A-D58C6413BA97}"/>
              </a:ext>
            </a:extLst>
          </p:cNvPr>
          <p:cNvSpPr txBox="1">
            <a:spLocks/>
          </p:cNvSpPr>
          <p:nvPr/>
        </p:nvSpPr>
        <p:spPr>
          <a:xfrm>
            <a:off x="835524" y="632761"/>
            <a:ext cx="1685804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Minhas </a:t>
            </a:r>
            <a:r>
              <a:rPr lang="en-US" sz="700" b="1" dirty="0" err="1">
                <a:solidFill>
                  <a:schemeClr val="bg1"/>
                </a:solidFill>
                <a:latin typeface="Overpass Light" panose="020B0604020202020204" charset="0"/>
              </a:rPr>
              <a:t>máquinas</a:t>
            </a: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 estão tendo falhas constantes, gerando grandes filas e frustando os clientes.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0" name="Google Shape;173;p32">
            <a:extLst>
              <a:ext uri="{FF2B5EF4-FFF2-40B4-BE49-F238E27FC236}">
                <a16:creationId xmlns:a16="http://schemas.microsoft.com/office/drawing/2014/main" id="{BC8E2CB9-E215-46C6-AC26-3B776F7ACD67}"/>
              </a:ext>
            </a:extLst>
          </p:cNvPr>
          <p:cNvSpPr txBox="1">
            <a:spLocks/>
          </p:cNvSpPr>
          <p:nvPr/>
        </p:nvSpPr>
        <p:spPr>
          <a:xfrm>
            <a:off x="2866023" y="632761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Não tenho nenhuma forma de prever essas falhas, logo quando acontecem o reparo demora.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1" name="Google Shape;173;p32">
            <a:extLst>
              <a:ext uri="{FF2B5EF4-FFF2-40B4-BE49-F238E27FC236}">
                <a16:creationId xmlns:a16="http://schemas.microsoft.com/office/drawing/2014/main" id="{68711D07-CEAF-44BF-8BBD-4A8F4AC040EB}"/>
              </a:ext>
            </a:extLst>
          </p:cNvPr>
          <p:cNvSpPr txBox="1">
            <a:spLocks/>
          </p:cNvSpPr>
          <p:nvPr/>
        </p:nvSpPr>
        <p:spPr>
          <a:xfrm>
            <a:off x="4916709" y="632761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Cadastro minha franquia no Request, assim eles me ajudam no monitoramento das minhas máquinas.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2" name="Google Shape;173;p32">
            <a:extLst>
              <a:ext uri="{FF2B5EF4-FFF2-40B4-BE49-F238E27FC236}">
                <a16:creationId xmlns:a16="http://schemas.microsoft.com/office/drawing/2014/main" id="{825CC0A8-FF73-4C10-B58A-829BC1A32581}"/>
              </a:ext>
            </a:extLst>
          </p:cNvPr>
          <p:cNvSpPr txBox="1">
            <a:spLocks/>
          </p:cNvSpPr>
          <p:nvPr/>
        </p:nvSpPr>
        <p:spPr>
          <a:xfrm>
            <a:off x="6980845" y="62528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Com o Request a equipe de TI tem acesso a dados que facilitam a resolução dos chamados.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3" name="Google Shape;173;p32">
            <a:extLst>
              <a:ext uri="{FF2B5EF4-FFF2-40B4-BE49-F238E27FC236}">
                <a16:creationId xmlns:a16="http://schemas.microsoft.com/office/drawing/2014/main" id="{F0B5FB0F-F7A1-4AEE-84B0-2194D10F8468}"/>
              </a:ext>
            </a:extLst>
          </p:cNvPr>
          <p:cNvSpPr txBox="1">
            <a:spLocks/>
          </p:cNvSpPr>
          <p:nvPr/>
        </p:nvSpPr>
        <p:spPr>
          <a:xfrm>
            <a:off x="801912" y="2850779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Além disso, o Request emite alertas caso seja identificada alguma falha nas máquinas. 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4" name="Google Shape;173;p32">
            <a:extLst>
              <a:ext uri="{FF2B5EF4-FFF2-40B4-BE49-F238E27FC236}">
                <a16:creationId xmlns:a16="http://schemas.microsoft.com/office/drawing/2014/main" id="{A7A18EB5-CED6-482D-BD18-9FF473DF432C}"/>
              </a:ext>
            </a:extLst>
          </p:cNvPr>
          <p:cNvSpPr txBox="1">
            <a:spLocks/>
          </p:cNvSpPr>
          <p:nvPr/>
        </p:nvSpPr>
        <p:spPr>
          <a:xfrm>
            <a:off x="2863804" y="285000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O sistema também me permite abrir chamados para a equipe de TI caso identifique algum erro.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5" name="Google Shape;173;p32">
            <a:extLst>
              <a:ext uri="{FF2B5EF4-FFF2-40B4-BE49-F238E27FC236}">
                <a16:creationId xmlns:a16="http://schemas.microsoft.com/office/drawing/2014/main" id="{F27A1316-941C-4081-8977-B55869BD94E6}"/>
              </a:ext>
            </a:extLst>
          </p:cNvPr>
          <p:cNvSpPr txBox="1">
            <a:spLocks/>
          </p:cNvSpPr>
          <p:nvPr/>
        </p:nvSpPr>
        <p:spPr>
          <a:xfrm>
            <a:off x="4923433" y="285000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Com isso eu tenho mais controle das máquinas e a equipe de TI tem mais agilidade na resolução dos chamados.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6" name="Google Shape;173;p32">
            <a:extLst>
              <a:ext uri="{FF2B5EF4-FFF2-40B4-BE49-F238E27FC236}">
                <a16:creationId xmlns:a16="http://schemas.microsoft.com/office/drawing/2014/main" id="{A26B898B-E769-4884-8BBA-1E88273F22B6}"/>
              </a:ext>
            </a:extLst>
          </p:cNvPr>
          <p:cNvSpPr txBox="1">
            <a:spLocks/>
          </p:cNvSpPr>
          <p:nvPr/>
        </p:nvSpPr>
        <p:spPr>
          <a:xfrm>
            <a:off x="6987553" y="2850008"/>
            <a:ext cx="1753027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bg1"/>
                </a:solidFill>
                <a:latin typeface="Overpass Light" panose="020B0604020202020204" charset="0"/>
              </a:rPr>
              <a:t>Posso prevenir filas extensas e ter clientes mais satisfeitos!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pic>
        <p:nvPicPr>
          <p:cNvPr id="77" name="Gráfico 76">
            <a:extLst>
              <a:ext uri="{FF2B5EF4-FFF2-40B4-BE49-F238E27FC236}">
                <a16:creationId xmlns:a16="http://schemas.microsoft.com/office/drawing/2014/main" id="{DE78332D-0C9C-42A1-BF32-F20A36A24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5968" y="3395904"/>
            <a:ext cx="1259696" cy="1098152"/>
          </a:xfrm>
          <a:prstGeom prst="rect">
            <a:avLst/>
          </a:prstGeom>
        </p:spPr>
      </p:pic>
      <p:pic>
        <p:nvPicPr>
          <p:cNvPr id="79" name="Gráfico 78">
            <a:extLst>
              <a:ext uri="{FF2B5EF4-FFF2-40B4-BE49-F238E27FC236}">
                <a16:creationId xmlns:a16="http://schemas.microsoft.com/office/drawing/2014/main" id="{25ECE210-371D-4567-A9BF-68FAD19742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24595"/>
          <a:stretch/>
        </p:blipFill>
        <p:spPr>
          <a:xfrm>
            <a:off x="7322513" y="1121185"/>
            <a:ext cx="1005473" cy="921128"/>
          </a:xfrm>
          <a:prstGeom prst="rect">
            <a:avLst/>
          </a:prstGeom>
        </p:spPr>
      </p:pic>
      <p:pic>
        <p:nvPicPr>
          <p:cNvPr id="80" name="Gráfico 79">
            <a:extLst>
              <a:ext uri="{FF2B5EF4-FFF2-40B4-BE49-F238E27FC236}">
                <a16:creationId xmlns:a16="http://schemas.microsoft.com/office/drawing/2014/main" id="{E0245D19-CC6D-42B9-AFBB-AABF1BDA376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9735" r="41028"/>
          <a:stretch/>
        </p:blipFill>
        <p:spPr>
          <a:xfrm>
            <a:off x="7998196" y="1723605"/>
            <a:ext cx="437050" cy="574091"/>
          </a:xfrm>
          <a:prstGeom prst="rect">
            <a:avLst/>
          </a:prstGeom>
        </p:spPr>
      </p:pic>
      <p:pic>
        <p:nvPicPr>
          <p:cNvPr id="81" name="Gráfico 80">
            <a:extLst>
              <a:ext uri="{FF2B5EF4-FFF2-40B4-BE49-F238E27FC236}">
                <a16:creationId xmlns:a16="http://schemas.microsoft.com/office/drawing/2014/main" id="{402FC324-03DA-42F0-BC95-9DF2490A656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1" r="-6425"/>
          <a:stretch/>
        </p:blipFill>
        <p:spPr>
          <a:xfrm>
            <a:off x="7282576" y="1686738"/>
            <a:ext cx="767763" cy="622280"/>
          </a:xfrm>
          <a:prstGeom prst="rect">
            <a:avLst/>
          </a:prstGeom>
        </p:spPr>
      </p:pic>
      <p:pic>
        <p:nvPicPr>
          <p:cNvPr id="82" name="Gráfico 81">
            <a:extLst>
              <a:ext uri="{FF2B5EF4-FFF2-40B4-BE49-F238E27FC236}">
                <a16:creationId xmlns:a16="http://schemas.microsoft.com/office/drawing/2014/main" id="{EE5AB15C-5123-456B-832C-DAB0C0F1B0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66969" y="3487289"/>
            <a:ext cx="1053419" cy="1012247"/>
          </a:xfrm>
          <a:prstGeom prst="rect">
            <a:avLst/>
          </a:prstGeom>
        </p:spPr>
      </p:pic>
      <p:pic>
        <p:nvPicPr>
          <p:cNvPr id="83" name="Gráfico 82">
            <a:extLst>
              <a:ext uri="{FF2B5EF4-FFF2-40B4-BE49-F238E27FC236}">
                <a16:creationId xmlns:a16="http://schemas.microsoft.com/office/drawing/2014/main" id="{E66248D7-C45A-41C3-AADD-020A802D04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58895" y="1232016"/>
            <a:ext cx="1075856" cy="1078744"/>
          </a:xfrm>
          <a:prstGeom prst="rect">
            <a:avLst/>
          </a:prstGeom>
        </p:spPr>
      </p:pic>
      <p:pic>
        <p:nvPicPr>
          <p:cNvPr id="84" name="Gráfico 83">
            <a:extLst>
              <a:ext uri="{FF2B5EF4-FFF2-40B4-BE49-F238E27FC236}">
                <a16:creationId xmlns:a16="http://schemas.microsoft.com/office/drawing/2014/main" id="{B4FF9380-AEC7-4A45-BF56-8CC90C94C03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64492" b="19481"/>
          <a:stretch/>
        </p:blipFill>
        <p:spPr>
          <a:xfrm>
            <a:off x="1001285" y="1188543"/>
            <a:ext cx="324655" cy="641999"/>
          </a:xfrm>
          <a:prstGeom prst="rect">
            <a:avLst/>
          </a:prstGeom>
        </p:spPr>
      </p:pic>
      <p:pic>
        <p:nvPicPr>
          <p:cNvPr id="85" name="Gráfico 84">
            <a:extLst>
              <a:ext uri="{FF2B5EF4-FFF2-40B4-BE49-F238E27FC236}">
                <a16:creationId xmlns:a16="http://schemas.microsoft.com/office/drawing/2014/main" id="{379C1DCE-0BFA-4B75-84EE-D7D1B33D1B7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50610" r="9359"/>
          <a:stretch/>
        </p:blipFill>
        <p:spPr>
          <a:xfrm>
            <a:off x="1259552" y="1340072"/>
            <a:ext cx="433127" cy="943561"/>
          </a:xfrm>
          <a:prstGeom prst="rect">
            <a:avLst/>
          </a:prstGeom>
        </p:spPr>
      </p:pic>
      <p:sp>
        <p:nvSpPr>
          <p:cNvPr id="86" name="Elipse 85">
            <a:extLst>
              <a:ext uri="{FF2B5EF4-FFF2-40B4-BE49-F238E27FC236}">
                <a16:creationId xmlns:a16="http://schemas.microsoft.com/office/drawing/2014/main" id="{5D6E93FA-AB3E-4F27-BB85-733FE666ED66}"/>
              </a:ext>
            </a:extLst>
          </p:cNvPr>
          <p:cNvSpPr/>
          <p:nvPr/>
        </p:nvSpPr>
        <p:spPr>
          <a:xfrm>
            <a:off x="1039068" y="1367707"/>
            <a:ext cx="237981" cy="216660"/>
          </a:xfrm>
          <a:prstGeom prst="ellipse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sp>
        <p:nvSpPr>
          <p:cNvPr id="87" name="Google Shape;173;p32">
            <a:extLst>
              <a:ext uri="{FF2B5EF4-FFF2-40B4-BE49-F238E27FC236}">
                <a16:creationId xmlns:a16="http://schemas.microsoft.com/office/drawing/2014/main" id="{E28B016E-0842-474C-80C6-2A21BAE2587C}"/>
              </a:ext>
            </a:extLst>
          </p:cNvPr>
          <p:cNvSpPr txBox="1">
            <a:spLocks/>
          </p:cNvSpPr>
          <p:nvPr/>
        </p:nvSpPr>
        <p:spPr>
          <a:xfrm>
            <a:off x="983419" y="1334178"/>
            <a:ext cx="342086" cy="328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Clr>
                <a:srgbClr val="25A9EE"/>
              </a:buClr>
            </a:pP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Gráfico 87">
            <a:extLst>
              <a:ext uri="{FF2B5EF4-FFF2-40B4-BE49-F238E27FC236}">
                <a16:creationId xmlns:a16="http://schemas.microsoft.com/office/drawing/2014/main" id="{DC00FA62-7E99-4305-828D-EED3EB3D6D1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59605" t="16470" r="13953"/>
          <a:stretch/>
        </p:blipFill>
        <p:spPr>
          <a:xfrm>
            <a:off x="1686317" y="1501732"/>
            <a:ext cx="285742" cy="780303"/>
          </a:xfrm>
          <a:prstGeom prst="rect">
            <a:avLst/>
          </a:prstGeom>
        </p:spPr>
      </p:pic>
      <p:pic>
        <p:nvPicPr>
          <p:cNvPr id="89" name="Gráfico 88">
            <a:extLst>
              <a:ext uri="{FF2B5EF4-FFF2-40B4-BE49-F238E27FC236}">
                <a16:creationId xmlns:a16="http://schemas.microsoft.com/office/drawing/2014/main" id="{D60243C8-F551-4108-B363-93545F64E36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64820" t="32447" r="-667"/>
          <a:stretch/>
        </p:blipFill>
        <p:spPr>
          <a:xfrm>
            <a:off x="1968776" y="1502894"/>
            <a:ext cx="431299" cy="780302"/>
          </a:xfrm>
          <a:prstGeom prst="rect">
            <a:avLst/>
          </a:prstGeom>
        </p:spPr>
      </p:pic>
      <p:pic>
        <p:nvPicPr>
          <p:cNvPr id="90" name="Gráfico 89">
            <a:extLst>
              <a:ext uri="{FF2B5EF4-FFF2-40B4-BE49-F238E27FC236}">
                <a16:creationId xmlns:a16="http://schemas.microsoft.com/office/drawing/2014/main" id="{3DEE38F6-E2FB-4BED-BCCB-8DE41155FDC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37149" b="21137"/>
          <a:stretch/>
        </p:blipFill>
        <p:spPr>
          <a:xfrm>
            <a:off x="3308977" y="1230274"/>
            <a:ext cx="871338" cy="951022"/>
          </a:xfrm>
          <a:prstGeom prst="rect">
            <a:avLst/>
          </a:prstGeom>
        </p:spPr>
      </p:pic>
      <p:pic>
        <p:nvPicPr>
          <p:cNvPr id="91" name="Gráfico 90">
            <a:extLst>
              <a:ext uri="{FF2B5EF4-FFF2-40B4-BE49-F238E27FC236}">
                <a16:creationId xmlns:a16="http://schemas.microsoft.com/office/drawing/2014/main" id="{67401740-14A3-43A9-AAB3-3A66A43A240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080000" y="3584867"/>
            <a:ext cx="1384488" cy="907391"/>
          </a:xfrm>
          <a:prstGeom prst="rect">
            <a:avLst/>
          </a:prstGeom>
        </p:spPr>
      </p:pic>
      <p:sp>
        <p:nvSpPr>
          <p:cNvPr id="92" name="Retângulo 91">
            <a:extLst>
              <a:ext uri="{FF2B5EF4-FFF2-40B4-BE49-F238E27FC236}">
                <a16:creationId xmlns:a16="http://schemas.microsoft.com/office/drawing/2014/main" id="{A3EFA51B-AEA4-4F93-BF97-2EB754F7A465}"/>
              </a:ext>
            </a:extLst>
          </p:cNvPr>
          <p:cNvSpPr/>
          <p:nvPr/>
        </p:nvSpPr>
        <p:spPr>
          <a:xfrm>
            <a:off x="5641041" y="1506030"/>
            <a:ext cx="194982" cy="2041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3" name="Gráfico 92">
            <a:extLst>
              <a:ext uri="{FF2B5EF4-FFF2-40B4-BE49-F238E27FC236}">
                <a16:creationId xmlns:a16="http://schemas.microsoft.com/office/drawing/2014/main" id="{2383595B-7C11-4734-9395-C1768416B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849" t="35558" r="73937" b="29426"/>
          <a:stretch/>
        </p:blipFill>
        <p:spPr>
          <a:xfrm>
            <a:off x="5677913" y="1550635"/>
            <a:ext cx="121237" cy="159051"/>
          </a:xfrm>
          <a:prstGeom prst="rect">
            <a:avLst/>
          </a:prstGeom>
        </p:spPr>
      </p:pic>
      <p:pic>
        <p:nvPicPr>
          <p:cNvPr id="94" name="Gráfico 93">
            <a:extLst>
              <a:ext uri="{FF2B5EF4-FFF2-40B4-BE49-F238E27FC236}">
                <a16:creationId xmlns:a16="http://schemas.microsoft.com/office/drawing/2014/main" id="{7C7B4C66-B53B-463D-A582-3634ACB4606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32251"/>
          <a:stretch/>
        </p:blipFill>
        <p:spPr>
          <a:xfrm>
            <a:off x="2978009" y="3399211"/>
            <a:ext cx="471044" cy="668106"/>
          </a:xfrm>
          <a:prstGeom prst="rect">
            <a:avLst/>
          </a:prstGeom>
        </p:spPr>
      </p:pic>
      <p:sp>
        <p:nvSpPr>
          <p:cNvPr id="95" name="Elipse 94">
            <a:extLst>
              <a:ext uri="{FF2B5EF4-FFF2-40B4-BE49-F238E27FC236}">
                <a16:creationId xmlns:a16="http://schemas.microsoft.com/office/drawing/2014/main" id="{F7599620-A8A2-4B3C-874B-783684C44686}"/>
              </a:ext>
            </a:extLst>
          </p:cNvPr>
          <p:cNvSpPr/>
          <p:nvPr/>
        </p:nvSpPr>
        <p:spPr>
          <a:xfrm>
            <a:off x="3111072" y="3524911"/>
            <a:ext cx="142155" cy="132045"/>
          </a:xfrm>
          <a:prstGeom prst="ellipse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sp>
        <p:nvSpPr>
          <p:cNvPr id="96" name="Balão de Fala: Oval 95">
            <a:extLst>
              <a:ext uri="{FF2B5EF4-FFF2-40B4-BE49-F238E27FC236}">
                <a16:creationId xmlns:a16="http://schemas.microsoft.com/office/drawing/2014/main" id="{286DB673-DBC8-45E4-B9F8-C1444E9727FD}"/>
              </a:ext>
            </a:extLst>
          </p:cNvPr>
          <p:cNvSpPr/>
          <p:nvPr/>
        </p:nvSpPr>
        <p:spPr>
          <a:xfrm>
            <a:off x="3485068" y="3445122"/>
            <a:ext cx="215650" cy="171024"/>
          </a:xfrm>
          <a:prstGeom prst="wedgeEllipseCallout">
            <a:avLst/>
          </a:pr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Google Shape;173;p32">
            <a:extLst>
              <a:ext uri="{FF2B5EF4-FFF2-40B4-BE49-F238E27FC236}">
                <a16:creationId xmlns:a16="http://schemas.microsoft.com/office/drawing/2014/main" id="{CB8A7E7C-1A81-4B39-A163-8DDD41EB63C4}"/>
              </a:ext>
            </a:extLst>
          </p:cNvPr>
          <p:cNvSpPr txBox="1">
            <a:spLocks/>
          </p:cNvSpPr>
          <p:nvPr/>
        </p:nvSpPr>
        <p:spPr>
          <a:xfrm>
            <a:off x="3405769" y="3395905"/>
            <a:ext cx="381922" cy="218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Overpass Light" panose="020B0604020202020204" charset="0"/>
              </a:rPr>
              <a:t>#@!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tx2">
                  <a:lumMod val="75000"/>
                  <a:lumOff val="2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99" name="Google Shape;173;p32">
            <a:extLst>
              <a:ext uri="{FF2B5EF4-FFF2-40B4-BE49-F238E27FC236}">
                <a16:creationId xmlns:a16="http://schemas.microsoft.com/office/drawing/2014/main" id="{81D88497-58E9-4162-9B21-A821980734D2}"/>
              </a:ext>
            </a:extLst>
          </p:cNvPr>
          <p:cNvSpPr txBox="1">
            <a:spLocks/>
          </p:cNvSpPr>
          <p:nvPr/>
        </p:nvSpPr>
        <p:spPr>
          <a:xfrm>
            <a:off x="2944474" y="3435652"/>
            <a:ext cx="460809" cy="218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900" b="1" dirty="0">
                <a:solidFill>
                  <a:schemeClr val="tx1"/>
                </a:solidFill>
                <a:latin typeface="Overpass Light" panose="020B0604020202020204" charset="0"/>
              </a:rPr>
              <a:t>?</a:t>
            </a:r>
          </a:p>
          <a:p>
            <a:pPr algn="ctr">
              <a:buClr>
                <a:srgbClr val="25A9EE"/>
              </a:buClr>
            </a:pPr>
            <a:endParaRPr lang="en-US" sz="900" b="1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pic>
        <p:nvPicPr>
          <p:cNvPr id="104" name="Gráfico 103">
            <a:extLst>
              <a:ext uri="{FF2B5EF4-FFF2-40B4-BE49-F238E27FC236}">
                <a16:creationId xmlns:a16="http://schemas.microsoft.com/office/drawing/2014/main" id="{C3B18D21-A50B-45F0-A644-A86F9B9A60D7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t="27582" r="67248"/>
          <a:stretch/>
        </p:blipFill>
        <p:spPr>
          <a:xfrm>
            <a:off x="3179264" y="3599455"/>
            <a:ext cx="390499" cy="787914"/>
          </a:xfrm>
          <a:prstGeom prst="rect">
            <a:avLst/>
          </a:prstGeom>
        </p:spPr>
      </p:pic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C7BCF2E0-0373-4985-A65E-5ABB9B58F371}"/>
              </a:ext>
            </a:extLst>
          </p:cNvPr>
          <p:cNvSpPr/>
          <p:nvPr/>
        </p:nvSpPr>
        <p:spPr>
          <a:xfrm rot="8632827">
            <a:off x="3014191" y="3944149"/>
            <a:ext cx="2060116" cy="998953"/>
          </a:xfrm>
          <a:prstGeom prst="triangle">
            <a:avLst>
              <a:gd name="adj" fmla="val 35311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7" name="Gráfico 106">
            <a:extLst>
              <a:ext uri="{FF2B5EF4-FFF2-40B4-BE49-F238E27FC236}">
                <a16:creationId xmlns:a16="http://schemas.microsoft.com/office/drawing/2014/main" id="{75C3A736-1B77-4279-BDEB-5975DF7FDC7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-1" r="11245" b="8529"/>
          <a:stretch/>
        </p:blipFill>
        <p:spPr>
          <a:xfrm>
            <a:off x="3991664" y="3956620"/>
            <a:ext cx="591547" cy="7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7529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FD1F1F7-2C75-4F11-98FA-8793C38F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FDDF970-AA8E-4C6C-A2FE-CED38AD4BC1A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09F12C-9312-4E94-B436-AA6D6EB15FE5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Google Shape;150;p30">
            <a:extLst>
              <a:ext uri="{FF2B5EF4-FFF2-40B4-BE49-F238E27FC236}">
                <a16:creationId xmlns:a16="http://schemas.microsoft.com/office/drawing/2014/main" id="{1506BE7A-AA43-46BC-9CDF-AD67C10EAADA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</a:rPr>
              <a:t>06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6" name="Google Shape;192;p34">
            <a:extLst>
              <a:ext uri="{FF2B5EF4-FFF2-40B4-BE49-F238E27FC236}">
                <a16:creationId xmlns:a16="http://schemas.microsoft.com/office/drawing/2014/main" id="{9B9B7F78-C53E-4F08-AD98-BE8AEA83863C}"/>
              </a:ext>
            </a:extLst>
          </p:cNvPr>
          <p:cNvSpPr txBox="1">
            <a:spLocks/>
          </p:cNvSpPr>
          <p:nvPr/>
        </p:nvSpPr>
        <p:spPr>
          <a:xfrm>
            <a:off x="757492" y="529701"/>
            <a:ext cx="2482270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BPMN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2561358-CA1C-4104-B43B-EADDFEC6F5EE}"/>
              </a:ext>
            </a:extLst>
          </p:cNvPr>
          <p:cNvSpPr/>
          <p:nvPr/>
        </p:nvSpPr>
        <p:spPr>
          <a:xfrm>
            <a:off x="879720" y="1183350"/>
            <a:ext cx="7762605" cy="322297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7D91471-BB83-408A-98D1-7FEA5D8416CA}"/>
              </a:ext>
            </a:extLst>
          </p:cNvPr>
          <p:cNvSpPr/>
          <p:nvPr/>
        </p:nvSpPr>
        <p:spPr>
          <a:xfrm>
            <a:off x="879720" y="2947154"/>
            <a:ext cx="7762607" cy="14591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5BC24DE-52C1-45B0-AB87-9F4473EAFC61}"/>
              </a:ext>
            </a:extLst>
          </p:cNvPr>
          <p:cNvSpPr/>
          <p:nvPr/>
        </p:nvSpPr>
        <p:spPr>
          <a:xfrm>
            <a:off x="879721" y="1487982"/>
            <a:ext cx="7762606" cy="14591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1" name="Google Shape;194;p34">
            <a:extLst>
              <a:ext uri="{FF2B5EF4-FFF2-40B4-BE49-F238E27FC236}">
                <a16:creationId xmlns:a16="http://schemas.microsoft.com/office/drawing/2014/main" id="{29D538AD-1FA9-43B7-AF47-8FC4B08598EF}"/>
              </a:ext>
            </a:extLst>
          </p:cNvPr>
          <p:cNvSpPr txBox="1">
            <a:spLocks/>
          </p:cNvSpPr>
          <p:nvPr/>
        </p:nvSpPr>
        <p:spPr>
          <a:xfrm flipH="1">
            <a:off x="3141243" y="1188297"/>
            <a:ext cx="3239557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cadastro do contratante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B3188FC-4A72-4901-8173-7F63BE5291DD}"/>
              </a:ext>
            </a:extLst>
          </p:cNvPr>
          <p:cNvSpPr/>
          <p:nvPr/>
        </p:nvSpPr>
        <p:spPr>
          <a:xfrm>
            <a:off x="879721" y="1489759"/>
            <a:ext cx="289112" cy="14591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E918496-5A47-4EE3-A51C-BFB8214C23F3}"/>
              </a:ext>
            </a:extLst>
          </p:cNvPr>
          <p:cNvSpPr/>
          <p:nvPr/>
        </p:nvSpPr>
        <p:spPr>
          <a:xfrm>
            <a:off x="879721" y="2951324"/>
            <a:ext cx="289112" cy="145500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4" name="Google Shape;194;p34">
            <a:extLst>
              <a:ext uri="{FF2B5EF4-FFF2-40B4-BE49-F238E27FC236}">
                <a16:creationId xmlns:a16="http://schemas.microsoft.com/office/drawing/2014/main" id="{8AB6113B-BA5E-4ED3-84B1-BB3BA95ACFF3}"/>
              </a:ext>
            </a:extLst>
          </p:cNvPr>
          <p:cNvSpPr txBox="1">
            <a:spLocks/>
          </p:cNvSpPr>
          <p:nvPr/>
        </p:nvSpPr>
        <p:spPr>
          <a:xfrm rot="16200000" flipH="1">
            <a:off x="597203" y="2071352"/>
            <a:ext cx="860629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Cliente</a:t>
            </a:r>
          </a:p>
        </p:txBody>
      </p:sp>
      <p:sp>
        <p:nvSpPr>
          <p:cNvPr id="35" name="Google Shape;194;p34">
            <a:extLst>
              <a:ext uri="{FF2B5EF4-FFF2-40B4-BE49-F238E27FC236}">
                <a16:creationId xmlns:a16="http://schemas.microsoft.com/office/drawing/2014/main" id="{2A89BBF6-99B6-45D8-8973-BCDE44171C9E}"/>
              </a:ext>
            </a:extLst>
          </p:cNvPr>
          <p:cNvSpPr txBox="1">
            <a:spLocks/>
          </p:cNvSpPr>
          <p:nvPr/>
        </p:nvSpPr>
        <p:spPr>
          <a:xfrm rot="16200000" flipH="1">
            <a:off x="293181" y="3505594"/>
            <a:ext cx="1455002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WEB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D94533DE-8679-4112-8563-602B1999A594}"/>
              </a:ext>
            </a:extLst>
          </p:cNvPr>
          <p:cNvSpPr/>
          <p:nvPr/>
        </p:nvSpPr>
        <p:spPr>
          <a:xfrm>
            <a:off x="1299703" y="2091304"/>
            <a:ext cx="277936" cy="2547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ADC2F4A-2677-46F7-81B1-7E9C2B6B08A5}"/>
              </a:ext>
            </a:extLst>
          </p:cNvPr>
          <p:cNvSpPr/>
          <p:nvPr/>
        </p:nvSpPr>
        <p:spPr>
          <a:xfrm>
            <a:off x="1892102" y="1970736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38" name="Google Shape;173;p32">
            <a:extLst>
              <a:ext uri="{FF2B5EF4-FFF2-40B4-BE49-F238E27FC236}">
                <a16:creationId xmlns:a16="http://schemas.microsoft.com/office/drawing/2014/main" id="{4759E4C3-B5B8-4E0B-9030-397C0B126434}"/>
              </a:ext>
            </a:extLst>
          </p:cNvPr>
          <p:cNvSpPr txBox="1">
            <a:spLocks/>
          </p:cNvSpPr>
          <p:nvPr/>
        </p:nvSpPr>
        <p:spPr>
          <a:xfrm>
            <a:off x="1918994" y="2039428"/>
            <a:ext cx="989901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Inserir dados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EF2096E7-DDF2-43DF-9588-FF43A4F3512A}"/>
              </a:ext>
            </a:extLst>
          </p:cNvPr>
          <p:cNvSpPr/>
          <p:nvPr/>
        </p:nvSpPr>
        <p:spPr>
          <a:xfrm>
            <a:off x="3203600" y="1969009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40" name="Google Shape;173;p32">
            <a:extLst>
              <a:ext uri="{FF2B5EF4-FFF2-40B4-BE49-F238E27FC236}">
                <a16:creationId xmlns:a16="http://schemas.microsoft.com/office/drawing/2014/main" id="{D658F0C3-F755-4049-8A58-2AB68EED1905}"/>
              </a:ext>
            </a:extLst>
          </p:cNvPr>
          <p:cNvSpPr txBox="1">
            <a:spLocks/>
          </p:cNvSpPr>
          <p:nvPr/>
        </p:nvSpPr>
        <p:spPr>
          <a:xfrm>
            <a:off x="3203601" y="1926948"/>
            <a:ext cx="1043686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accent1"/>
                </a:solidFill>
                <a:latin typeface="Overpass Light" panose="020B0604020202020204" charset="0"/>
              </a:rPr>
              <a:t>Exibir mensagem de dados inválidos</a:t>
            </a:r>
            <a:endParaRPr lang="en-US" sz="9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73C1DC84-8537-4AB7-B174-BEAE4C2A30E1}"/>
              </a:ext>
            </a:extLst>
          </p:cNvPr>
          <p:cNvSpPr/>
          <p:nvPr/>
        </p:nvSpPr>
        <p:spPr>
          <a:xfrm>
            <a:off x="4387346" y="1969009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42" name="Google Shape;173;p32">
            <a:extLst>
              <a:ext uri="{FF2B5EF4-FFF2-40B4-BE49-F238E27FC236}">
                <a16:creationId xmlns:a16="http://schemas.microsoft.com/office/drawing/2014/main" id="{A9F676CF-7324-447A-90C5-3C6BC334C55F}"/>
              </a:ext>
            </a:extLst>
          </p:cNvPr>
          <p:cNvSpPr txBox="1">
            <a:spLocks/>
          </p:cNvSpPr>
          <p:nvPr/>
        </p:nvSpPr>
        <p:spPr>
          <a:xfrm>
            <a:off x="4414242" y="1962773"/>
            <a:ext cx="989901" cy="365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Selecionar o plano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18755AF1-7504-4718-9749-17C1EE1685CF}"/>
              </a:ext>
            </a:extLst>
          </p:cNvPr>
          <p:cNvSpPr/>
          <p:nvPr/>
        </p:nvSpPr>
        <p:spPr>
          <a:xfrm>
            <a:off x="5705567" y="1966891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44" name="Google Shape;173;p32">
            <a:extLst>
              <a:ext uri="{FF2B5EF4-FFF2-40B4-BE49-F238E27FC236}">
                <a16:creationId xmlns:a16="http://schemas.microsoft.com/office/drawing/2014/main" id="{8FD9C45D-27AC-4C35-BE8D-16413D5148DC}"/>
              </a:ext>
            </a:extLst>
          </p:cNvPr>
          <p:cNvSpPr txBox="1">
            <a:spLocks/>
          </p:cNvSpPr>
          <p:nvPr/>
        </p:nvSpPr>
        <p:spPr>
          <a:xfrm>
            <a:off x="5725737" y="1965115"/>
            <a:ext cx="989901" cy="408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Realizar pagamento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C1D066F8-E33E-48E1-8BE0-89461096796C}"/>
              </a:ext>
            </a:extLst>
          </p:cNvPr>
          <p:cNvSpPr/>
          <p:nvPr/>
        </p:nvSpPr>
        <p:spPr>
          <a:xfrm>
            <a:off x="6970004" y="1965832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46" name="Google Shape;173;p32">
            <a:extLst>
              <a:ext uri="{FF2B5EF4-FFF2-40B4-BE49-F238E27FC236}">
                <a16:creationId xmlns:a16="http://schemas.microsoft.com/office/drawing/2014/main" id="{C0FE8DB8-C71D-477B-83A6-1CFE9E18FCEA}"/>
              </a:ext>
            </a:extLst>
          </p:cNvPr>
          <p:cNvSpPr txBox="1">
            <a:spLocks/>
          </p:cNvSpPr>
          <p:nvPr/>
        </p:nvSpPr>
        <p:spPr>
          <a:xfrm>
            <a:off x="6983442" y="1950564"/>
            <a:ext cx="989901" cy="40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Confirmar cadastro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79E7357B-5CBE-4065-813A-8B0505982C7C}"/>
              </a:ext>
            </a:extLst>
          </p:cNvPr>
          <p:cNvSpPr/>
          <p:nvPr/>
        </p:nvSpPr>
        <p:spPr>
          <a:xfrm>
            <a:off x="1892102" y="3429908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48" name="Google Shape;173;p32">
            <a:extLst>
              <a:ext uri="{FF2B5EF4-FFF2-40B4-BE49-F238E27FC236}">
                <a16:creationId xmlns:a16="http://schemas.microsoft.com/office/drawing/2014/main" id="{272193E4-4A1F-42DA-85D2-31F29383482F}"/>
              </a:ext>
            </a:extLst>
          </p:cNvPr>
          <p:cNvSpPr txBox="1">
            <a:spLocks/>
          </p:cNvSpPr>
          <p:nvPr/>
        </p:nvSpPr>
        <p:spPr>
          <a:xfrm>
            <a:off x="1892102" y="3505911"/>
            <a:ext cx="1044542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Validar dados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D46BA3F0-52B9-450E-9984-0A692F74128A}"/>
              </a:ext>
            </a:extLst>
          </p:cNvPr>
          <p:cNvSpPr/>
          <p:nvPr/>
        </p:nvSpPr>
        <p:spPr>
          <a:xfrm>
            <a:off x="6970005" y="3432381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50" name="Google Shape;173;p32">
            <a:extLst>
              <a:ext uri="{FF2B5EF4-FFF2-40B4-BE49-F238E27FC236}">
                <a16:creationId xmlns:a16="http://schemas.microsoft.com/office/drawing/2014/main" id="{1753C214-1430-482E-8997-D3EE281FD989}"/>
              </a:ext>
            </a:extLst>
          </p:cNvPr>
          <p:cNvSpPr txBox="1">
            <a:spLocks/>
          </p:cNvSpPr>
          <p:nvPr/>
        </p:nvSpPr>
        <p:spPr>
          <a:xfrm>
            <a:off x="6996893" y="3501073"/>
            <a:ext cx="989901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Inserir dados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51" name="Fluxograma: Decisão 50">
            <a:extLst>
              <a:ext uri="{FF2B5EF4-FFF2-40B4-BE49-F238E27FC236}">
                <a16:creationId xmlns:a16="http://schemas.microsoft.com/office/drawing/2014/main" id="{8C9C1342-7E6C-4CD0-B4BD-88229F50ACDC}"/>
              </a:ext>
            </a:extLst>
          </p:cNvPr>
          <p:cNvSpPr/>
          <p:nvPr/>
        </p:nvSpPr>
        <p:spPr>
          <a:xfrm>
            <a:off x="3461929" y="3401298"/>
            <a:ext cx="531159" cy="550884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EA757C19-A5B9-4068-B3CB-F69C2481139C}"/>
              </a:ext>
            </a:extLst>
          </p:cNvPr>
          <p:cNvCxnSpPr>
            <a:stCxn id="36" idx="6"/>
            <a:endCxn id="37" idx="1"/>
          </p:cNvCxnSpPr>
          <p:nvPr/>
        </p:nvCxnSpPr>
        <p:spPr>
          <a:xfrm flipV="1">
            <a:off x="1577639" y="2216332"/>
            <a:ext cx="314463" cy="232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A301237E-8CAC-41B3-8BFA-96327BBA3B87}"/>
              </a:ext>
            </a:extLst>
          </p:cNvPr>
          <p:cNvCxnSpPr>
            <a:cxnSpLocks/>
            <a:stCxn id="37" idx="2"/>
            <a:endCxn id="47" idx="0"/>
          </p:cNvCxnSpPr>
          <p:nvPr/>
        </p:nvCxnSpPr>
        <p:spPr>
          <a:xfrm>
            <a:off x="2413946" y="2461927"/>
            <a:ext cx="0" cy="9679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37A45207-9C9A-4FF0-A615-A4EC7235A13D}"/>
              </a:ext>
            </a:extLst>
          </p:cNvPr>
          <p:cNvCxnSpPr>
            <a:cxnSpLocks/>
            <a:stCxn id="39" idx="1"/>
            <a:endCxn id="37" idx="3"/>
          </p:cNvCxnSpPr>
          <p:nvPr/>
        </p:nvCxnSpPr>
        <p:spPr>
          <a:xfrm flipH="1">
            <a:off x="2935789" y="2214605"/>
            <a:ext cx="267811" cy="172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D6313D0F-E8BD-46DE-8086-28C2BC4FDE90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2935789" y="3675504"/>
            <a:ext cx="526140" cy="123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08C08F9D-0BC6-445E-9275-075A358BC7A6}"/>
              </a:ext>
            </a:extLst>
          </p:cNvPr>
          <p:cNvCxnSpPr>
            <a:cxnSpLocks/>
            <a:stCxn id="51" idx="0"/>
            <a:endCxn id="39" idx="2"/>
          </p:cNvCxnSpPr>
          <p:nvPr/>
        </p:nvCxnSpPr>
        <p:spPr>
          <a:xfrm flipH="1" flipV="1">
            <a:off x="3725444" y="2460200"/>
            <a:ext cx="2065" cy="94109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B6CBA4D2-6F98-4416-A1A8-5AA14FAD7725}"/>
              </a:ext>
            </a:extLst>
          </p:cNvPr>
          <p:cNvCxnSpPr>
            <a:stCxn id="51" idx="3"/>
            <a:endCxn id="41" idx="2"/>
          </p:cNvCxnSpPr>
          <p:nvPr/>
        </p:nvCxnSpPr>
        <p:spPr>
          <a:xfrm flipV="1">
            <a:off x="3993088" y="2460200"/>
            <a:ext cx="916102" cy="1216540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A0A797DA-802F-44DE-8268-3FF2E2914BCF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5431033" y="2212487"/>
            <a:ext cx="274534" cy="211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5DEFD967-C73E-4A41-BE42-6E5498813F50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6749254" y="2211428"/>
            <a:ext cx="220750" cy="105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FAD19B4A-2D6D-4805-AABB-6C9430156FDD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>
            <a:off x="7491848" y="2457023"/>
            <a:ext cx="1" cy="97535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ipse 60">
            <a:extLst>
              <a:ext uri="{FF2B5EF4-FFF2-40B4-BE49-F238E27FC236}">
                <a16:creationId xmlns:a16="http://schemas.microsoft.com/office/drawing/2014/main" id="{30E901D6-DBC1-4EDE-B080-6B4EBF6D4EED}"/>
              </a:ext>
            </a:extLst>
          </p:cNvPr>
          <p:cNvSpPr/>
          <p:nvPr/>
        </p:nvSpPr>
        <p:spPr>
          <a:xfrm>
            <a:off x="8238870" y="3549951"/>
            <a:ext cx="277936" cy="25471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8EF2C271-6BD2-48E3-9D6A-A6C470FABB4C}"/>
              </a:ext>
            </a:extLst>
          </p:cNvPr>
          <p:cNvCxnSpPr>
            <a:cxnSpLocks/>
            <a:stCxn id="49" idx="3"/>
            <a:endCxn id="61" idx="2"/>
          </p:cNvCxnSpPr>
          <p:nvPr/>
        </p:nvCxnSpPr>
        <p:spPr>
          <a:xfrm flipV="1">
            <a:off x="8013692" y="3677307"/>
            <a:ext cx="225178" cy="67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inal de Multiplicação 62">
            <a:extLst>
              <a:ext uri="{FF2B5EF4-FFF2-40B4-BE49-F238E27FC236}">
                <a16:creationId xmlns:a16="http://schemas.microsoft.com/office/drawing/2014/main" id="{5A495B4A-B6E1-4BA6-94E2-F123657E3E75}"/>
              </a:ext>
            </a:extLst>
          </p:cNvPr>
          <p:cNvSpPr/>
          <p:nvPr/>
        </p:nvSpPr>
        <p:spPr>
          <a:xfrm>
            <a:off x="3581794" y="3434774"/>
            <a:ext cx="285776" cy="470726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64" name="Google Shape;173;p32">
            <a:extLst>
              <a:ext uri="{FF2B5EF4-FFF2-40B4-BE49-F238E27FC236}">
                <a16:creationId xmlns:a16="http://schemas.microsoft.com/office/drawing/2014/main" id="{3302C2ED-C043-47BF-A430-923344114EA0}"/>
              </a:ext>
            </a:extLst>
          </p:cNvPr>
          <p:cNvSpPr txBox="1">
            <a:spLocks/>
          </p:cNvSpPr>
          <p:nvPr/>
        </p:nvSpPr>
        <p:spPr>
          <a:xfrm>
            <a:off x="3302092" y="3026526"/>
            <a:ext cx="44939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Não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65" name="Google Shape;173;p32">
            <a:extLst>
              <a:ext uri="{FF2B5EF4-FFF2-40B4-BE49-F238E27FC236}">
                <a16:creationId xmlns:a16="http://schemas.microsoft.com/office/drawing/2014/main" id="{32F259E4-F25D-4867-8384-C5B4990B9624}"/>
              </a:ext>
            </a:extLst>
          </p:cNvPr>
          <p:cNvSpPr txBox="1">
            <a:spLocks/>
          </p:cNvSpPr>
          <p:nvPr/>
        </p:nvSpPr>
        <p:spPr>
          <a:xfrm>
            <a:off x="4289166" y="3404516"/>
            <a:ext cx="44939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Sim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B87E8659-6004-49C2-92B7-BFB5C3E7AF62}"/>
              </a:ext>
            </a:extLst>
          </p:cNvPr>
          <p:cNvSpPr/>
          <p:nvPr/>
        </p:nvSpPr>
        <p:spPr>
          <a:xfrm>
            <a:off x="879720" y="1183350"/>
            <a:ext cx="7762605" cy="322297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3AC38501-0512-43D5-8B8C-05C7F1BEDCDF}"/>
              </a:ext>
            </a:extLst>
          </p:cNvPr>
          <p:cNvSpPr/>
          <p:nvPr/>
        </p:nvSpPr>
        <p:spPr>
          <a:xfrm>
            <a:off x="879720" y="3254580"/>
            <a:ext cx="7762607" cy="115174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EF84301A-C59B-4335-A56D-D0D7DA6D8197}"/>
              </a:ext>
            </a:extLst>
          </p:cNvPr>
          <p:cNvSpPr/>
          <p:nvPr/>
        </p:nvSpPr>
        <p:spPr>
          <a:xfrm>
            <a:off x="879721" y="1487981"/>
            <a:ext cx="7762606" cy="176529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69" name="Google Shape;194;p34">
            <a:extLst>
              <a:ext uri="{FF2B5EF4-FFF2-40B4-BE49-F238E27FC236}">
                <a16:creationId xmlns:a16="http://schemas.microsoft.com/office/drawing/2014/main" id="{F172BD3B-7D6C-4E62-9BFD-2E55036C6084}"/>
              </a:ext>
            </a:extLst>
          </p:cNvPr>
          <p:cNvSpPr txBox="1">
            <a:spLocks/>
          </p:cNvSpPr>
          <p:nvPr/>
        </p:nvSpPr>
        <p:spPr>
          <a:xfrm flipH="1">
            <a:off x="3141243" y="1188297"/>
            <a:ext cx="3239557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cadastro de maquina</a:t>
            </a: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0D0F3546-0CD1-4C48-84A7-6E9C54C347AF}"/>
              </a:ext>
            </a:extLst>
          </p:cNvPr>
          <p:cNvSpPr/>
          <p:nvPr/>
        </p:nvSpPr>
        <p:spPr>
          <a:xfrm>
            <a:off x="879721" y="1489759"/>
            <a:ext cx="289112" cy="176072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2EB7CD7B-0BD2-4255-81EA-FE1091C64D65}"/>
              </a:ext>
            </a:extLst>
          </p:cNvPr>
          <p:cNvSpPr/>
          <p:nvPr/>
        </p:nvSpPr>
        <p:spPr>
          <a:xfrm>
            <a:off x="879721" y="3251789"/>
            <a:ext cx="289112" cy="115584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2" name="Google Shape;194;p34">
            <a:extLst>
              <a:ext uri="{FF2B5EF4-FFF2-40B4-BE49-F238E27FC236}">
                <a16:creationId xmlns:a16="http://schemas.microsoft.com/office/drawing/2014/main" id="{1FD43F6A-5F22-40CD-ADD0-11FCD5E573D9}"/>
              </a:ext>
            </a:extLst>
          </p:cNvPr>
          <p:cNvSpPr txBox="1">
            <a:spLocks/>
          </p:cNvSpPr>
          <p:nvPr/>
        </p:nvSpPr>
        <p:spPr>
          <a:xfrm rot="16200000" flipH="1">
            <a:off x="133283" y="2213159"/>
            <a:ext cx="1760721" cy="3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73" name="Google Shape;194;p34">
            <a:extLst>
              <a:ext uri="{FF2B5EF4-FFF2-40B4-BE49-F238E27FC236}">
                <a16:creationId xmlns:a16="http://schemas.microsoft.com/office/drawing/2014/main" id="{A4856549-ED78-4FF9-9124-91C4CC78CF19}"/>
              </a:ext>
            </a:extLst>
          </p:cNvPr>
          <p:cNvSpPr txBox="1">
            <a:spLocks/>
          </p:cNvSpPr>
          <p:nvPr/>
        </p:nvSpPr>
        <p:spPr>
          <a:xfrm rot="16200000" flipH="1">
            <a:off x="411399" y="3701637"/>
            <a:ext cx="1179954" cy="28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Cliente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531FB051-CE63-4AB6-B2D7-6670B137C462}"/>
              </a:ext>
            </a:extLst>
          </p:cNvPr>
          <p:cNvSpPr/>
          <p:nvPr/>
        </p:nvSpPr>
        <p:spPr>
          <a:xfrm>
            <a:off x="1299703" y="1983725"/>
            <a:ext cx="277936" cy="25471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8564DD16-0EBA-4118-8A4B-7E792A2F612F}"/>
              </a:ext>
            </a:extLst>
          </p:cNvPr>
          <p:cNvSpPr/>
          <p:nvPr/>
        </p:nvSpPr>
        <p:spPr>
          <a:xfrm>
            <a:off x="1892102" y="1863157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6" name="Google Shape;173;p32">
            <a:extLst>
              <a:ext uri="{FF2B5EF4-FFF2-40B4-BE49-F238E27FC236}">
                <a16:creationId xmlns:a16="http://schemas.microsoft.com/office/drawing/2014/main" id="{2FCED25D-5A67-44EA-873E-C482A5C8E67A}"/>
              </a:ext>
            </a:extLst>
          </p:cNvPr>
          <p:cNvSpPr txBox="1">
            <a:spLocks/>
          </p:cNvSpPr>
          <p:nvPr/>
        </p:nvSpPr>
        <p:spPr>
          <a:xfrm>
            <a:off x="1918994" y="1778787"/>
            <a:ext cx="989901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bg1"/>
                </a:solidFill>
                <a:latin typeface="Overpass Light" panose="020B0604020202020204" charset="0"/>
              </a:rPr>
              <a:t>Consultar se a maquina está cadastrada</a:t>
            </a:r>
            <a:endParaRPr lang="en-US" sz="10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77" name="Fluxograma: Decisão 76">
            <a:extLst>
              <a:ext uri="{FF2B5EF4-FFF2-40B4-BE49-F238E27FC236}">
                <a16:creationId xmlns:a16="http://schemas.microsoft.com/office/drawing/2014/main" id="{F006B80F-7B31-4ED3-84AC-4E4C9D13056E}"/>
              </a:ext>
            </a:extLst>
          </p:cNvPr>
          <p:cNvSpPr/>
          <p:nvPr/>
        </p:nvSpPr>
        <p:spPr>
          <a:xfrm>
            <a:off x="3448477" y="1839913"/>
            <a:ext cx="531159" cy="550884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4D18B741-299B-41CD-98C2-C14332A9DC5F}"/>
              </a:ext>
            </a:extLst>
          </p:cNvPr>
          <p:cNvCxnSpPr>
            <a:stCxn id="74" idx="6"/>
            <a:endCxn id="75" idx="1"/>
          </p:cNvCxnSpPr>
          <p:nvPr/>
        </p:nvCxnSpPr>
        <p:spPr>
          <a:xfrm flipV="1">
            <a:off x="1577639" y="2108753"/>
            <a:ext cx="314463" cy="232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ipse 78">
            <a:extLst>
              <a:ext uri="{FF2B5EF4-FFF2-40B4-BE49-F238E27FC236}">
                <a16:creationId xmlns:a16="http://schemas.microsoft.com/office/drawing/2014/main" id="{42547DAF-E9F1-40C6-B51B-327EA9D9F464}"/>
              </a:ext>
            </a:extLst>
          </p:cNvPr>
          <p:cNvSpPr/>
          <p:nvPr/>
        </p:nvSpPr>
        <p:spPr>
          <a:xfrm>
            <a:off x="8134268" y="3670905"/>
            <a:ext cx="277936" cy="2547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Sinal de Multiplicação 79">
            <a:extLst>
              <a:ext uri="{FF2B5EF4-FFF2-40B4-BE49-F238E27FC236}">
                <a16:creationId xmlns:a16="http://schemas.microsoft.com/office/drawing/2014/main" id="{3197F265-5ED6-4443-99C5-85ED54BA0708}"/>
              </a:ext>
            </a:extLst>
          </p:cNvPr>
          <p:cNvSpPr/>
          <p:nvPr/>
        </p:nvSpPr>
        <p:spPr>
          <a:xfrm>
            <a:off x="3568342" y="1873389"/>
            <a:ext cx="285776" cy="470726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81" name="Google Shape;173;p32">
            <a:extLst>
              <a:ext uri="{FF2B5EF4-FFF2-40B4-BE49-F238E27FC236}">
                <a16:creationId xmlns:a16="http://schemas.microsoft.com/office/drawing/2014/main" id="{C77F7CEB-6AE5-4B1B-825F-4AA30BC4C615}"/>
              </a:ext>
            </a:extLst>
          </p:cNvPr>
          <p:cNvSpPr txBox="1">
            <a:spLocks/>
          </p:cNvSpPr>
          <p:nvPr/>
        </p:nvSpPr>
        <p:spPr>
          <a:xfrm>
            <a:off x="3684671" y="2329952"/>
            <a:ext cx="44939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Não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82" name="Google Shape;173;p32">
            <a:extLst>
              <a:ext uri="{FF2B5EF4-FFF2-40B4-BE49-F238E27FC236}">
                <a16:creationId xmlns:a16="http://schemas.microsoft.com/office/drawing/2014/main" id="{F8A36AB1-D09B-4DD6-9304-E900619EAC0A}"/>
              </a:ext>
            </a:extLst>
          </p:cNvPr>
          <p:cNvSpPr txBox="1">
            <a:spLocks/>
          </p:cNvSpPr>
          <p:nvPr/>
        </p:nvSpPr>
        <p:spPr>
          <a:xfrm>
            <a:off x="4936090" y="1495801"/>
            <a:ext cx="44939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Sim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64BB13E0-2FB5-44AA-A7E0-1FF9C54FD7BC}"/>
              </a:ext>
            </a:extLst>
          </p:cNvPr>
          <p:cNvCxnSpPr>
            <a:cxnSpLocks/>
          </p:cNvCxnSpPr>
          <p:nvPr/>
        </p:nvCxnSpPr>
        <p:spPr>
          <a:xfrm>
            <a:off x="2942509" y="2108752"/>
            <a:ext cx="49924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9C40BB42-CA95-4851-987A-9F5541E810A5}"/>
              </a:ext>
            </a:extLst>
          </p:cNvPr>
          <p:cNvSpPr/>
          <p:nvPr/>
        </p:nvSpPr>
        <p:spPr>
          <a:xfrm>
            <a:off x="3196251" y="2691422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85" name="Google Shape;173;p32">
            <a:extLst>
              <a:ext uri="{FF2B5EF4-FFF2-40B4-BE49-F238E27FC236}">
                <a16:creationId xmlns:a16="http://schemas.microsoft.com/office/drawing/2014/main" id="{45FF095E-005D-4C51-97B3-FA387D975759}"/>
              </a:ext>
            </a:extLst>
          </p:cNvPr>
          <p:cNvSpPr txBox="1">
            <a:spLocks/>
          </p:cNvSpPr>
          <p:nvPr/>
        </p:nvSpPr>
        <p:spPr>
          <a:xfrm>
            <a:off x="3176079" y="2619340"/>
            <a:ext cx="1085249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bg1"/>
                </a:solidFill>
                <a:latin typeface="Overpass Light" panose="020B0604020202020204" charset="0"/>
              </a:rPr>
              <a:t>Fazer coleta da configuração da maquina</a:t>
            </a:r>
            <a:endParaRPr lang="en-US" sz="10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0EE12897-0ED0-4F98-970E-D7F2D6D5E301}"/>
              </a:ext>
            </a:extLst>
          </p:cNvPr>
          <p:cNvCxnSpPr>
            <a:cxnSpLocks/>
            <a:stCxn id="77" idx="2"/>
            <a:endCxn id="84" idx="0"/>
          </p:cNvCxnSpPr>
          <p:nvPr/>
        </p:nvCxnSpPr>
        <p:spPr>
          <a:xfrm>
            <a:off x="3714057" y="2390797"/>
            <a:ext cx="4038" cy="30062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6AB9F304-CBF1-43EA-A93A-25D5DD2595C2}"/>
              </a:ext>
            </a:extLst>
          </p:cNvPr>
          <p:cNvCxnSpPr>
            <a:cxnSpLocks/>
          </p:cNvCxnSpPr>
          <p:nvPr/>
        </p:nvCxnSpPr>
        <p:spPr>
          <a:xfrm>
            <a:off x="4247880" y="2933134"/>
            <a:ext cx="64223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284DD185-9081-432B-BC68-15998A0F3331}"/>
              </a:ext>
            </a:extLst>
          </p:cNvPr>
          <p:cNvSpPr/>
          <p:nvPr/>
        </p:nvSpPr>
        <p:spPr>
          <a:xfrm>
            <a:off x="4911379" y="2687538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89" name="Google Shape;173;p32">
            <a:extLst>
              <a:ext uri="{FF2B5EF4-FFF2-40B4-BE49-F238E27FC236}">
                <a16:creationId xmlns:a16="http://schemas.microsoft.com/office/drawing/2014/main" id="{5C30E548-9DB6-4C22-A02C-81BE37EC4104}"/>
              </a:ext>
            </a:extLst>
          </p:cNvPr>
          <p:cNvSpPr txBox="1">
            <a:spLocks/>
          </p:cNvSpPr>
          <p:nvPr/>
        </p:nvSpPr>
        <p:spPr>
          <a:xfrm>
            <a:off x="4891207" y="2615456"/>
            <a:ext cx="1085249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bg1"/>
                </a:solidFill>
                <a:latin typeface="Overpass Light" panose="020B0604020202020204" charset="0"/>
              </a:rPr>
              <a:t>Levar a tela de cadastro de maquina</a:t>
            </a:r>
            <a:endParaRPr lang="en-US" sz="10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0090162D-62D4-47C8-A959-0CD680A8AE23}"/>
              </a:ext>
            </a:extLst>
          </p:cNvPr>
          <p:cNvSpPr/>
          <p:nvPr/>
        </p:nvSpPr>
        <p:spPr>
          <a:xfrm>
            <a:off x="4913013" y="3523272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1" name="Google Shape;173;p32">
            <a:extLst>
              <a:ext uri="{FF2B5EF4-FFF2-40B4-BE49-F238E27FC236}">
                <a16:creationId xmlns:a16="http://schemas.microsoft.com/office/drawing/2014/main" id="{535F7012-31A8-4861-8419-A0E19DC3B639}"/>
              </a:ext>
            </a:extLst>
          </p:cNvPr>
          <p:cNvSpPr txBox="1">
            <a:spLocks/>
          </p:cNvSpPr>
          <p:nvPr/>
        </p:nvSpPr>
        <p:spPr>
          <a:xfrm>
            <a:off x="4843969" y="3501794"/>
            <a:ext cx="1178506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Preencher os campos de informações da maquina</a:t>
            </a:r>
            <a:endParaRPr lang="en-US" sz="8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cxnSp>
        <p:nvCxnSpPr>
          <p:cNvPr id="92" name="Conector de Seta Reta 91">
            <a:extLst>
              <a:ext uri="{FF2B5EF4-FFF2-40B4-BE49-F238E27FC236}">
                <a16:creationId xmlns:a16="http://schemas.microsoft.com/office/drawing/2014/main" id="{BDF50427-E68A-47B7-8996-701476648844}"/>
              </a:ext>
            </a:extLst>
          </p:cNvPr>
          <p:cNvCxnSpPr>
            <a:cxnSpLocks/>
            <a:stCxn id="88" idx="2"/>
            <a:endCxn id="90" idx="0"/>
          </p:cNvCxnSpPr>
          <p:nvPr/>
        </p:nvCxnSpPr>
        <p:spPr>
          <a:xfrm>
            <a:off x="5433223" y="3178729"/>
            <a:ext cx="1634" cy="34454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uxograma: Decisão 92">
            <a:extLst>
              <a:ext uri="{FF2B5EF4-FFF2-40B4-BE49-F238E27FC236}">
                <a16:creationId xmlns:a16="http://schemas.microsoft.com/office/drawing/2014/main" id="{6DAD7E3F-86CA-4683-A04C-1715751F64BF}"/>
              </a:ext>
            </a:extLst>
          </p:cNvPr>
          <p:cNvSpPr/>
          <p:nvPr/>
        </p:nvSpPr>
        <p:spPr>
          <a:xfrm>
            <a:off x="6466832" y="3522819"/>
            <a:ext cx="531159" cy="550884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4" name="Sinal de Multiplicação 93">
            <a:extLst>
              <a:ext uri="{FF2B5EF4-FFF2-40B4-BE49-F238E27FC236}">
                <a16:creationId xmlns:a16="http://schemas.microsoft.com/office/drawing/2014/main" id="{92ED28DA-1B8A-4FBF-A4AA-044BB7995872}"/>
              </a:ext>
            </a:extLst>
          </p:cNvPr>
          <p:cNvSpPr/>
          <p:nvPr/>
        </p:nvSpPr>
        <p:spPr>
          <a:xfrm>
            <a:off x="6589358" y="3561916"/>
            <a:ext cx="285776" cy="470726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3E29FB4C-4CE8-4DD1-B2F8-4CF4FE3D850E}"/>
              </a:ext>
            </a:extLst>
          </p:cNvPr>
          <p:cNvSpPr/>
          <p:nvPr/>
        </p:nvSpPr>
        <p:spPr>
          <a:xfrm>
            <a:off x="8134268" y="1729013"/>
            <a:ext cx="277936" cy="2547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73D26AF5-215F-400F-8919-CEA10CF5C928}"/>
              </a:ext>
            </a:extLst>
          </p:cNvPr>
          <p:cNvCxnSpPr>
            <a:cxnSpLocks/>
          </p:cNvCxnSpPr>
          <p:nvPr/>
        </p:nvCxnSpPr>
        <p:spPr>
          <a:xfrm>
            <a:off x="5969732" y="3791844"/>
            <a:ext cx="49868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5B0FFE7E-9BDD-49F3-8C07-0E21BE9736A4}"/>
              </a:ext>
            </a:extLst>
          </p:cNvPr>
          <p:cNvCxnSpPr>
            <a:cxnSpLocks/>
            <a:stCxn id="93" idx="3"/>
            <a:endCxn id="79" idx="2"/>
          </p:cNvCxnSpPr>
          <p:nvPr/>
        </p:nvCxnSpPr>
        <p:spPr>
          <a:xfrm>
            <a:off x="6997991" y="3798261"/>
            <a:ext cx="113627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173;p32">
            <a:extLst>
              <a:ext uri="{FF2B5EF4-FFF2-40B4-BE49-F238E27FC236}">
                <a16:creationId xmlns:a16="http://schemas.microsoft.com/office/drawing/2014/main" id="{5332852B-A613-4417-AAF4-F9158D833798}"/>
              </a:ext>
            </a:extLst>
          </p:cNvPr>
          <p:cNvSpPr txBox="1">
            <a:spLocks/>
          </p:cNvSpPr>
          <p:nvPr/>
        </p:nvSpPr>
        <p:spPr>
          <a:xfrm>
            <a:off x="5817195" y="4035577"/>
            <a:ext cx="1892005" cy="23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Confirmar/cancelar cadastro</a:t>
            </a:r>
            <a:endParaRPr lang="en-US" sz="9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99" name="Google Shape;173;p32">
            <a:extLst>
              <a:ext uri="{FF2B5EF4-FFF2-40B4-BE49-F238E27FC236}">
                <a16:creationId xmlns:a16="http://schemas.microsoft.com/office/drawing/2014/main" id="{073F5071-AAD1-45A7-AEBC-C78E91CD4388}"/>
              </a:ext>
            </a:extLst>
          </p:cNvPr>
          <p:cNvSpPr txBox="1">
            <a:spLocks/>
          </p:cNvSpPr>
          <p:nvPr/>
        </p:nvSpPr>
        <p:spPr>
          <a:xfrm>
            <a:off x="7042506" y="3522819"/>
            <a:ext cx="788019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Cancelar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00" name="Retângulo: Cantos Arredondados 99">
            <a:extLst>
              <a:ext uri="{FF2B5EF4-FFF2-40B4-BE49-F238E27FC236}">
                <a16:creationId xmlns:a16="http://schemas.microsoft.com/office/drawing/2014/main" id="{B4E40883-7B4E-4292-AC2F-BD07C2ED6CFB}"/>
              </a:ext>
            </a:extLst>
          </p:cNvPr>
          <p:cNvSpPr/>
          <p:nvPr/>
        </p:nvSpPr>
        <p:spPr>
          <a:xfrm>
            <a:off x="6206183" y="2686314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1" name="Google Shape;173;p32">
            <a:extLst>
              <a:ext uri="{FF2B5EF4-FFF2-40B4-BE49-F238E27FC236}">
                <a16:creationId xmlns:a16="http://schemas.microsoft.com/office/drawing/2014/main" id="{663E095D-F5A6-4E22-8068-C0F6E916B30D}"/>
              </a:ext>
            </a:extLst>
          </p:cNvPr>
          <p:cNvSpPr txBox="1">
            <a:spLocks/>
          </p:cNvSpPr>
          <p:nvPr/>
        </p:nvSpPr>
        <p:spPr>
          <a:xfrm>
            <a:off x="6186011" y="2607508"/>
            <a:ext cx="1085249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" dirty="0">
                <a:solidFill>
                  <a:schemeClr val="bg1"/>
                </a:solidFill>
                <a:latin typeface="Overpass Light" panose="020B0604020202020204" charset="0"/>
              </a:rPr>
              <a:t>Guardar informações da maquina no banco de dados</a:t>
            </a:r>
            <a:endParaRPr lang="en-US" sz="8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12DE80F3-93EB-4181-BB76-E2BACFCD74DA}"/>
              </a:ext>
            </a:extLst>
          </p:cNvPr>
          <p:cNvCxnSpPr>
            <a:cxnSpLocks/>
            <a:stCxn id="93" idx="0"/>
            <a:endCxn id="100" idx="2"/>
          </p:cNvCxnSpPr>
          <p:nvPr/>
        </p:nvCxnSpPr>
        <p:spPr>
          <a:xfrm flipH="1" flipV="1">
            <a:off x="6728027" y="3177505"/>
            <a:ext cx="4385" cy="3453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8DC9893D-6C64-42A3-A7D6-B4E0F89871E8}"/>
              </a:ext>
            </a:extLst>
          </p:cNvPr>
          <p:cNvSpPr/>
          <p:nvPr/>
        </p:nvSpPr>
        <p:spPr>
          <a:xfrm>
            <a:off x="6195488" y="1615544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4" name="Google Shape;173;p32">
            <a:extLst>
              <a:ext uri="{FF2B5EF4-FFF2-40B4-BE49-F238E27FC236}">
                <a16:creationId xmlns:a16="http://schemas.microsoft.com/office/drawing/2014/main" id="{AC6CBCAF-6C04-4C89-AAB0-A8A580296653}"/>
              </a:ext>
            </a:extLst>
          </p:cNvPr>
          <p:cNvSpPr txBox="1">
            <a:spLocks/>
          </p:cNvSpPr>
          <p:nvPr/>
        </p:nvSpPr>
        <p:spPr>
          <a:xfrm>
            <a:off x="6175316" y="1536738"/>
            <a:ext cx="1085249" cy="49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bg1"/>
                </a:solidFill>
                <a:latin typeface="Overpass Light" panose="020B0604020202020204" charset="0"/>
              </a:rPr>
              <a:t>Iniciar loop de captura de dados</a:t>
            </a:r>
            <a:endParaRPr lang="en-US" sz="10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cxnSp>
        <p:nvCxnSpPr>
          <p:cNvPr id="105" name="Conector de Seta Reta 104">
            <a:extLst>
              <a:ext uri="{FF2B5EF4-FFF2-40B4-BE49-F238E27FC236}">
                <a16:creationId xmlns:a16="http://schemas.microsoft.com/office/drawing/2014/main" id="{08485CFF-2144-464D-B18D-DC6598951295}"/>
              </a:ext>
            </a:extLst>
          </p:cNvPr>
          <p:cNvCxnSpPr>
            <a:cxnSpLocks/>
            <a:stCxn id="100" idx="0"/>
            <a:endCxn id="103" idx="2"/>
          </p:cNvCxnSpPr>
          <p:nvPr/>
        </p:nvCxnSpPr>
        <p:spPr>
          <a:xfrm flipH="1" flipV="1">
            <a:off x="6717332" y="2106735"/>
            <a:ext cx="10695" cy="57957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: Angulado 105">
            <a:extLst>
              <a:ext uri="{FF2B5EF4-FFF2-40B4-BE49-F238E27FC236}">
                <a16:creationId xmlns:a16="http://schemas.microsoft.com/office/drawing/2014/main" id="{17B7008A-C5E1-49CC-8B40-48FD04F1AC5B}"/>
              </a:ext>
            </a:extLst>
          </p:cNvPr>
          <p:cNvCxnSpPr>
            <a:cxnSpLocks/>
            <a:stCxn id="77" idx="0"/>
            <a:endCxn id="104" idx="1"/>
          </p:cNvCxnSpPr>
          <p:nvPr/>
        </p:nvCxnSpPr>
        <p:spPr>
          <a:xfrm rot="5400000" flipH="1" flipV="1">
            <a:off x="4915897" y="580495"/>
            <a:ext cx="57579" cy="2461259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173;p32">
            <a:extLst>
              <a:ext uri="{FF2B5EF4-FFF2-40B4-BE49-F238E27FC236}">
                <a16:creationId xmlns:a16="http://schemas.microsoft.com/office/drawing/2014/main" id="{3E467557-9C21-42FF-8809-FD5C9D81F900}"/>
              </a:ext>
            </a:extLst>
          </p:cNvPr>
          <p:cNvSpPr txBox="1">
            <a:spLocks/>
          </p:cNvSpPr>
          <p:nvPr/>
        </p:nvSpPr>
        <p:spPr>
          <a:xfrm>
            <a:off x="3854119" y="1968809"/>
            <a:ext cx="1483954" cy="236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Maquina cadastrada?</a:t>
            </a:r>
            <a:endParaRPr lang="en-US" sz="9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cxnSp>
        <p:nvCxnSpPr>
          <p:cNvPr id="108" name="Conector de Seta Reta 107">
            <a:extLst>
              <a:ext uri="{FF2B5EF4-FFF2-40B4-BE49-F238E27FC236}">
                <a16:creationId xmlns:a16="http://schemas.microsoft.com/office/drawing/2014/main" id="{8CE72332-4309-4EF6-AA55-D03AEC5AEA3B}"/>
              </a:ext>
            </a:extLst>
          </p:cNvPr>
          <p:cNvCxnSpPr>
            <a:cxnSpLocks/>
            <a:endCxn id="95" idx="2"/>
          </p:cNvCxnSpPr>
          <p:nvPr/>
        </p:nvCxnSpPr>
        <p:spPr>
          <a:xfrm flipV="1">
            <a:off x="7239175" y="1856369"/>
            <a:ext cx="895093" cy="199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4C3E691C-F5E1-4DE8-AB3A-3C064D07CAF3}"/>
              </a:ext>
            </a:extLst>
          </p:cNvPr>
          <p:cNvSpPr/>
          <p:nvPr/>
        </p:nvSpPr>
        <p:spPr>
          <a:xfrm>
            <a:off x="879720" y="1183350"/>
            <a:ext cx="7762605" cy="322297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EA6BF799-BF85-4C28-88E3-3DDB46FC8644}"/>
              </a:ext>
            </a:extLst>
          </p:cNvPr>
          <p:cNvSpPr/>
          <p:nvPr/>
        </p:nvSpPr>
        <p:spPr>
          <a:xfrm>
            <a:off x="879720" y="2947154"/>
            <a:ext cx="7762607" cy="14591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276D2E8A-5158-4576-9B4B-9E779842C0DE}"/>
              </a:ext>
            </a:extLst>
          </p:cNvPr>
          <p:cNvSpPr/>
          <p:nvPr/>
        </p:nvSpPr>
        <p:spPr>
          <a:xfrm>
            <a:off x="879721" y="1487982"/>
            <a:ext cx="7762606" cy="14591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35" name="Google Shape;194;p34">
            <a:extLst>
              <a:ext uri="{FF2B5EF4-FFF2-40B4-BE49-F238E27FC236}">
                <a16:creationId xmlns:a16="http://schemas.microsoft.com/office/drawing/2014/main" id="{05736D9B-142F-4B59-84AB-6E50D0E55E4D}"/>
              </a:ext>
            </a:extLst>
          </p:cNvPr>
          <p:cNvSpPr txBox="1">
            <a:spLocks/>
          </p:cNvSpPr>
          <p:nvPr/>
        </p:nvSpPr>
        <p:spPr>
          <a:xfrm flipH="1">
            <a:off x="3141243" y="1188297"/>
            <a:ext cx="3239557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alertas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144CD01A-5873-4302-910E-EC5BB12887DB}"/>
              </a:ext>
            </a:extLst>
          </p:cNvPr>
          <p:cNvSpPr/>
          <p:nvPr/>
        </p:nvSpPr>
        <p:spPr>
          <a:xfrm>
            <a:off x="879721" y="1489759"/>
            <a:ext cx="289112" cy="14591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FB7225C7-FBB2-4175-B7B8-56E45253795A}"/>
              </a:ext>
            </a:extLst>
          </p:cNvPr>
          <p:cNvSpPr/>
          <p:nvPr/>
        </p:nvSpPr>
        <p:spPr>
          <a:xfrm>
            <a:off x="879721" y="2948459"/>
            <a:ext cx="289112" cy="145917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38" name="Google Shape;194;p34">
            <a:extLst>
              <a:ext uri="{FF2B5EF4-FFF2-40B4-BE49-F238E27FC236}">
                <a16:creationId xmlns:a16="http://schemas.microsoft.com/office/drawing/2014/main" id="{CD2DF973-B49A-46B5-9E3A-8DE1BCAC6E02}"/>
              </a:ext>
            </a:extLst>
          </p:cNvPr>
          <p:cNvSpPr txBox="1">
            <a:spLocks/>
          </p:cNvSpPr>
          <p:nvPr/>
        </p:nvSpPr>
        <p:spPr>
          <a:xfrm rot="16200000" flipH="1">
            <a:off x="297933" y="2048507"/>
            <a:ext cx="1459169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139" name="Google Shape;194;p34">
            <a:extLst>
              <a:ext uri="{FF2B5EF4-FFF2-40B4-BE49-F238E27FC236}">
                <a16:creationId xmlns:a16="http://schemas.microsoft.com/office/drawing/2014/main" id="{8C692FB1-C0F7-43D8-A23C-D0CB5807053A}"/>
              </a:ext>
            </a:extLst>
          </p:cNvPr>
          <p:cNvSpPr txBox="1">
            <a:spLocks/>
          </p:cNvSpPr>
          <p:nvPr/>
        </p:nvSpPr>
        <p:spPr>
          <a:xfrm rot="16200000" flipH="1">
            <a:off x="297933" y="3535887"/>
            <a:ext cx="1459171" cy="338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Slack</a:t>
            </a:r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D31AF709-72C1-49FA-B457-BC6C06C1A61A}"/>
              </a:ext>
            </a:extLst>
          </p:cNvPr>
          <p:cNvSpPr/>
          <p:nvPr/>
        </p:nvSpPr>
        <p:spPr>
          <a:xfrm>
            <a:off x="1420731" y="2091304"/>
            <a:ext cx="277936" cy="25471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DF22CCD2-0BF0-4812-A898-C2A470CBAD1A}"/>
              </a:ext>
            </a:extLst>
          </p:cNvPr>
          <p:cNvSpPr/>
          <p:nvPr/>
        </p:nvSpPr>
        <p:spPr>
          <a:xfrm>
            <a:off x="2013130" y="1970736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2" name="Google Shape;173;p32">
            <a:extLst>
              <a:ext uri="{FF2B5EF4-FFF2-40B4-BE49-F238E27FC236}">
                <a16:creationId xmlns:a16="http://schemas.microsoft.com/office/drawing/2014/main" id="{E699FA6C-172C-4596-8564-EB8B542C9F2F}"/>
              </a:ext>
            </a:extLst>
          </p:cNvPr>
          <p:cNvSpPr txBox="1">
            <a:spLocks/>
          </p:cNvSpPr>
          <p:nvPr/>
        </p:nvSpPr>
        <p:spPr>
          <a:xfrm>
            <a:off x="2040022" y="1920730"/>
            <a:ext cx="1030233" cy="506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accent1"/>
                </a:solidFill>
                <a:latin typeface="Overpass Light" panose="020B0604020202020204" charset="0"/>
              </a:rPr>
              <a:t>Criar alerta com as informações capturadas</a:t>
            </a:r>
            <a:endParaRPr lang="en-US" sz="9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40F841B4-2989-4D9A-AC22-0D62DB91ECDB}"/>
              </a:ext>
            </a:extLst>
          </p:cNvPr>
          <p:cNvSpPr/>
          <p:nvPr/>
        </p:nvSpPr>
        <p:spPr>
          <a:xfrm>
            <a:off x="3728044" y="1969009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4" name="Google Shape;173;p32">
            <a:extLst>
              <a:ext uri="{FF2B5EF4-FFF2-40B4-BE49-F238E27FC236}">
                <a16:creationId xmlns:a16="http://schemas.microsoft.com/office/drawing/2014/main" id="{B8B73834-2310-45B1-8959-64A88D60F950}"/>
              </a:ext>
            </a:extLst>
          </p:cNvPr>
          <p:cNvSpPr txBox="1">
            <a:spLocks/>
          </p:cNvSpPr>
          <p:nvPr/>
        </p:nvSpPr>
        <p:spPr>
          <a:xfrm>
            <a:off x="3728045" y="1999931"/>
            <a:ext cx="1043686" cy="404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accent1"/>
                </a:solidFill>
                <a:latin typeface="Overpass Light" panose="020B0604020202020204" charset="0"/>
              </a:rPr>
              <a:t>Enviar alerta ao slack</a:t>
            </a:r>
            <a:endParaRPr lang="en-US" sz="9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45" name="Retângulo: Cantos Arredondados 144">
            <a:extLst>
              <a:ext uri="{FF2B5EF4-FFF2-40B4-BE49-F238E27FC236}">
                <a16:creationId xmlns:a16="http://schemas.microsoft.com/office/drawing/2014/main" id="{5DAF8023-CEF0-4CD8-8CA5-FB04A63F2740}"/>
              </a:ext>
            </a:extLst>
          </p:cNvPr>
          <p:cNvSpPr/>
          <p:nvPr/>
        </p:nvSpPr>
        <p:spPr>
          <a:xfrm>
            <a:off x="3727189" y="3432790"/>
            <a:ext cx="1043687" cy="49119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6" name="Google Shape;173;p32">
            <a:extLst>
              <a:ext uri="{FF2B5EF4-FFF2-40B4-BE49-F238E27FC236}">
                <a16:creationId xmlns:a16="http://schemas.microsoft.com/office/drawing/2014/main" id="{A54FF77E-52FB-401D-B6B0-C7AE92E0AEF4}"/>
              </a:ext>
            </a:extLst>
          </p:cNvPr>
          <p:cNvSpPr txBox="1">
            <a:spLocks/>
          </p:cNvSpPr>
          <p:nvPr/>
        </p:nvSpPr>
        <p:spPr>
          <a:xfrm>
            <a:off x="3709460" y="3507675"/>
            <a:ext cx="1106044" cy="33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accent1"/>
                </a:solidFill>
                <a:latin typeface="Overpass Light" panose="020B0604020202020204" charset="0"/>
              </a:rPr>
              <a:t>Receber alerta</a:t>
            </a:r>
            <a:endParaRPr lang="en-US" sz="11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147" name="Retângulo: Cantos Arredondados 146">
            <a:extLst>
              <a:ext uri="{FF2B5EF4-FFF2-40B4-BE49-F238E27FC236}">
                <a16:creationId xmlns:a16="http://schemas.microsoft.com/office/drawing/2014/main" id="{A5953787-B9E8-4CF8-9091-F28F6586F303}"/>
              </a:ext>
            </a:extLst>
          </p:cNvPr>
          <p:cNvSpPr/>
          <p:nvPr/>
        </p:nvSpPr>
        <p:spPr>
          <a:xfrm>
            <a:off x="5449058" y="3427110"/>
            <a:ext cx="1043687" cy="491191"/>
          </a:xfrm>
          <a:prstGeom prst="round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8" name="Google Shape;173;p32">
            <a:extLst>
              <a:ext uri="{FF2B5EF4-FFF2-40B4-BE49-F238E27FC236}">
                <a16:creationId xmlns:a16="http://schemas.microsoft.com/office/drawing/2014/main" id="{DF4C6C52-AC19-4FF9-9A82-982AC82B3E55}"/>
              </a:ext>
            </a:extLst>
          </p:cNvPr>
          <p:cNvSpPr txBox="1">
            <a:spLocks/>
          </p:cNvSpPr>
          <p:nvPr/>
        </p:nvSpPr>
        <p:spPr>
          <a:xfrm>
            <a:off x="5475949" y="3385024"/>
            <a:ext cx="989901" cy="337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accent1"/>
                </a:solidFill>
                <a:latin typeface="Overpass Light" panose="020B0604020202020204" charset="0"/>
              </a:rPr>
              <a:t>Enviar alerta para o grupo de alertas</a:t>
            </a:r>
            <a:endParaRPr lang="en-US" sz="9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149" name="Conector de Seta Reta 148">
            <a:extLst>
              <a:ext uri="{FF2B5EF4-FFF2-40B4-BE49-F238E27FC236}">
                <a16:creationId xmlns:a16="http://schemas.microsoft.com/office/drawing/2014/main" id="{F88A1FFC-0BC0-4639-BA49-85813BEDF476}"/>
              </a:ext>
            </a:extLst>
          </p:cNvPr>
          <p:cNvCxnSpPr>
            <a:stCxn id="140" idx="6"/>
            <a:endCxn id="141" idx="1"/>
          </p:cNvCxnSpPr>
          <p:nvPr/>
        </p:nvCxnSpPr>
        <p:spPr>
          <a:xfrm flipV="1">
            <a:off x="1698667" y="2216332"/>
            <a:ext cx="314463" cy="232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de Seta Reta 149">
            <a:extLst>
              <a:ext uri="{FF2B5EF4-FFF2-40B4-BE49-F238E27FC236}">
                <a16:creationId xmlns:a16="http://schemas.microsoft.com/office/drawing/2014/main" id="{E79DE4E5-F528-4011-ADAE-6D91A8CCEC11}"/>
              </a:ext>
            </a:extLst>
          </p:cNvPr>
          <p:cNvCxnSpPr>
            <a:cxnSpLocks/>
            <a:endCxn id="145" idx="0"/>
          </p:cNvCxnSpPr>
          <p:nvPr/>
        </p:nvCxnSpPr>
        <p:spPr>
          <a:xfrm>
            <a:off x="4249033" y="2464809"/>
            <a:ext cx="0" cy="96798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de Seta Reta 150">
            <a:extLst>
              <a:ext uri="{FF2B5EF4-FFF2-40B4-BE49-F238E27FC236}">
                <a16:creationId xmlns:a16="http://schemas.microsoft.com/office/drawing/2014/main" id="{6AB2211B-54E4-4F5E-96B5-EABF3DCC8D4B}"/>
              </a:ext>
            </a:extLst>
          </p:cNvPr>
          <p:cNvCxnSpPr>
            <a:cxnSpLocks/>
          </p:cNvCxnSpPr>
          <p:nvPr/>
        </p:nvCxnSpPr>
        <p:spPr>
          <a:xfrm flipV="1">
            <a:off x="3071350" y="2221600"/>
            <a:ext cx="644834" cy="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Elipse 151">
            <a:extLst>
              <a:ext uri="{FF2B5EF4-FFF2-40B4-BE49-F238E27FC236}">
                <a16:creationId xmlns:a16="http://schemas.microsoft.com/office/drawing/2014/main" id="{824AD6B3-50B0-47DD-97E8-59D2913AD917}"/>
              </a:ext>
            </a:extLst>
          </p:cNvPr>
          <p:cNvSpPr/>
          <p:nvPr/>
        </p:nvSpPr>
        <p:spPr>
          <a:xfrm>
            <a:off x="7192190" y="3577594"/>
            <a:ext cx="277936" cy="254712"/>
          </a:xfrm>
          <a:prstGeom prst="ellipse">
            <a:avLst/>
          </a:prstGeom>
          <a:noFill/>
          <a:ln w="28575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3" name="Conector de Seta Reta 152">
            <a:extLst>
              <a:ext uri="{FF2B5EF4-FFF2-40B4-BE49-F238E27FC236}">
                <a16:creationId xmlns:a16="http://schemas.microsoft.com/office/drawing/2014/main" id="{C8FAB014-3107-4805-8121-C4A439AA8F1B}"/>
              </a:ext>
            </a:extLst>
          </p:cNvPr>
          <p:cNvCxnSpPr>
            <a:cxnSpLocks/>
          </p:cNvCxnSpPr>
          <p:nvPr/>
        </p:nvCxnSpPr>
        <p:spPr>
          <a:xfrm flipV="1">
            <a:off x="4790769" y="3677557"/>
            <a:ext cx="644834" cy="2"/>
          </a:xfrm>
          <a:prstGeom prst="straightConnector1">
            <a:avLst/>
          </a:prstGeom>
          <a:ln w="12700">
            <a:solidFill>
              <a:srgbClr val="25A9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de Seta Reta 153">
            <a:extLst>
              <a:ext uri="{FF2B5EF4-FFF2-40B4-BE49-F238E27FC236}">
                <a16:creationId xmlns:a16="http://schemas.microsoft.com/office/drawing/2014/main" id="{B8686513-EA02-4F0F-A94C-1EB50C122582}"/>
              </a:ext>
            </a:extLst>
          </p:cNvPr>
          <p:cNvCxnSpPr>
            <a:cxnSpLocks/>
          </p:cNvCxnSpPr>
          <p:nvPr/>
        </p:nvCxnSpPr>
        <p:spPr>
          <a:xfrm flipV="1">
            <a:off x="6526089" y="3704950"/>
            <a:ext cx="644834" cy="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tângulo 154">
            <a:extLst>
              <a:ext uri="{FF2B5EF4-FFF2-40B4-BE49-F238E27FC236}">
                <a16:creationId xmlns:a16="http://schemas.microsoft.com/office/drawing/2014/main" id="{DC97B200-E4DE-4BFA-8DB9-712C43011B89}"/>
              </a:ext>
            </a:extLst>
          </p:cNvPr>
          <p:cNvSpPr/>
          <p:nvPr/>
        </p:nvSpPr>
        <p:spPr>
          <a:xfrm>
            <a:off x="879720" y="1183350"/>
            <a:ext cx="7762605" cy="322297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6" name="Retângulo 155">
            <a:extLst>
              <a:ext uri="{FF2B5EF4-FFF2-40B4-BE49-F238E27FC236}">
                <a16:creationId xmlns:a16="http://schemas.microsoft.com/office/drawing/2014/main" id="{4A61619F-5198-453C-851C-CEC5BD2B7D4C}"/>
              </a:ext>
            </a:extLst>
          </p:cNvPr>
          <p:cNvSpPr/>
          <p:nvPr/>
        </p:nvSpPr>
        <p:spPr>
          <a:xfrm>
            <a:off x="879720" y="2947154"/>
            <a:ext cx="7762607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8B7B05E8-0398-451D-A389-D10B4C6A2F86}"/>
              </a:ext>
            </a:extLst>
          </p:cNvPr>
          <p:cNvSpPr/>
          <p:nvPr/>
        </p:nvSpPr>
        <p:spPr>
          <a:xfrm>
            <a:off x="879721" y="1487982"/>
            <a:ext cx="7762606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8" name="Google Shape;194;p34">
            <a:extLst>
              <a:ext uri="{FF2B5EF4-FFF2-40B4-BE49-F238E27FC236}">
                <a16:creationId xmlns:a16="http://schemas.microsoft.com/office/drawing/2014/main" id="{9D9CAED1-D0CD-4404-AA12-F62DC37C65CA}"/>
              </a:ext>
            </a:extLst>
          </p:cNvPr>
          <p:cNvSpPr txBox="1">
            <a:spLocks/>
          </p:cNvSpPr>
          <p:nvPr/>
        </p:nvSpPr>
        <p:spPr>
          <a:xfrm flipH="1">
            <a:off x="3141243" y="1188297"/>
            <a:ext cx="3239557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abertura de chamado</a:t>
            </a:r>
          </a:p>
        </p:txBody>
      </p: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69769AC4-ED79-4654-9512-43A1F1379F71}"/>
              </a:ext>
            </a:extLst>
          </p:cNvPr>
          <p:cNvSpPr/>
          <p:nvPr/>
        </p:nvSpPr>
        <p:spPr>
          <a:xfrm>
            <a:off x="879721" y="1489759"/>
            <a:ext cx="289112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F49B6194-8824-4E16-8231-C789E3903DD1}"/>
              </a:ext>
            </a:extLst>
          </p:cNvPr>
          <p:cNvSpPr/>
          <p:nvPr/>
        </p:nvSpPr>
        <p:spPr>
          <a:xfrm>
            <a:off x="879721" y="2948459"/>
            <a:ext cx="289112" cy="145917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1" name="Google Shape;194;p34">
            <a:extLst>
              <a:ext uri="{FF2B5EF4-FFF2-40B4-BE49-F238E27FC236}">
                <a16:creationId xmlns:a16="http://schemas.microsoft.com/office/drawing/2014/main" id="{35BC9538-D9BB-4BC5-AC90-B1FB31AEEF77}"/>
              </a:ext>
            </a:extLst>
          </p:cNvPr>
          <p:cNvSpPr txBox="1">
            <a:spLocks/>
          </p:cNvSpPr>
          <p:nvPr/>
        </p:nvSpPr>
        <p:spPr>
          <a:xfrm rot="16200000" flipH="1">
            <a:off x="317155" y="2067727"/>
            <a:ext cx="1420725" cy="338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162" name="Google Shape;194;p34">
            <a:extLst>
              <a:ext uri="{FF2B5EF4-FFF2-40B4-BE49-F238E27FC236}">
                <a16:creationId xmlns:a16="http://schemas.microsoft.com/office/drawing/2014/main" id="{D41B5D24-1D54-49C2-81C4-270C7C5785F9}"/>
              </a:ext>
            </a:extLst>
          </p:cNvPr>
          <p:cNvSpPr txBox="1">
            <a:spLocks/>
          </p:cNvSpPr>
          <p:nvPr/>
        </p:nvSpPr>
        <p:spPr>
          <a:xfrm rot="16200000" flipH="1">
            <a:off x="284058" y="3549761"/>
            <a:ext cx="1459171" cy="3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9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</a:t>
            </a:r>
          </a:p>
        </p:txBody>
      </p:sp>
      <p:sp>
        <p:nvSpPr>
          <p:cNvPr id="163" name="Elipse 162">
            <a:extLst>
              <a:ext uri="{FF2B5EF4-FFF2-40B4-BE49-F238E27FC236}">
                <a16:creationId xmlns:a16="http://schemas.microsoft.com/office/drawing/2014/main" id="{868BECC1-7E37-4B86-B698-07C44D4A9F6D}"/>
              </a:ext>
            </a:extLst>
          </p:cNvPr>
          <p:cNvSpPr/>
          <p:nvPr/>
        </p:nvSpPr>
        <p:spPr>
          <a:xfrm>
            <a:off x="1299703" y="2091304"/>
            <a:ext cx="277936" cy="25471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F010AF2E-E94D-4EE3-8156-0B570E411D9D}"/>
              </a:ext>
            </a:extLst>
          </p:cNvPr>
          <p:cNvSpPr/>
          <p:nvPr/>
        </p:nvSpPr>
        <p:spPr>
          <a:xfrm>
            <a:off x="1892102" y="1970736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5" name="Google Shape;173;p32">
            <a:extLst>
              <a:ext uri="{FF2B5EF4-FFF2-40B4-BE49-F238E27FC236}">
                <a16:creationId xmlns:a16="http://schemas.microsoft.com/office/drawing/2014/main" id="{99610B76-7CA3-47A2-BF77-71C483ED8144}"/>
              </a:ext>
            </a:extLst>
          </p:cNvPr>
          <p:cNvSpPr txBox="1">
            <a:spLocks/>
          </p:cNvSpPr>
          <p:nvPr/>
        </p:nvSpPr>
        <p:spPr>
          <a:xfrm>
            <a:off x="1918994" y="1893678"/>
            <a:ext cx="989901" cy="483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00" dirty="0">
                <a:solidFill>
                  <a:schemeClr val="bg1"/>
                </a:solidFill>
                <a:latin typeface="Overpass Light" panose="020B0604020202020204" charset="0"/>
              </a:rPr>
              <a:t>Requisitar informações do chamado </a:t>
            </a:r>
            <a:endParaRPr lang="en-US" sz="10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66" name="Retângulo: Cantos Arredondados 165">
            <a:extLst>
              <a:ext uri="{FF2B5EF4-FFF2-40B4-BE49-F238E27FC236}">
                <a16:creationId xmlns:a16="http://schemas.microsoft.com/office/drawing/2014/main" id="{83225502-642C-4AFC-B9DE-264F047E78BE}"/>
              </a:ext>
            </a:extLst>
          </p:cNvPr>
          <p:cNvSpPr/>
          <p:nvPr/>
        </p:nvSpPr>
        <p:spPr>
          <a:xfrm>
            <a:off x="3203600" y="1969009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7" name="Google Shape;173;p32">
            <a:extLst>
              <a:ext uri="{FF2B5EF4-FFF2-40B4-BE49-F238E27FC236}">
                <a16:creationId xmlns:a16="http://schemas.microsoft.com/office/drawing/2014/main" id="{9829DACC-0D4C-45B0-A647-E5C94108E3A7}"/>
              </a:ext>
            </a:extLst>
          </p:cNvPr>
          <p:cNvSpPr txBox="1">
            <a:spLocks/>
          </p:cNvSpPr>
          <p:nvPr/>
        </p:nvSpPr>
        <p:spPr>
          <a:xfrm>
            <a:off x="3203601" y="1965115"/>
            <a:ext cx="1043686" cy="453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50" dirty="0">
                <a:solidFill>
                  <a:schemeClr val="bg1"/>
                </a:solidFill>
                <a:latin typeface="Overpass Light" panose="020B0604020202020204" charset="0"/>
              </a:rPr>
              <a:t>validar campos</a:t>
            </a:r>
            <a:endParaRPr lang="en-US" sz="105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68" name="Retângulo: Cantos Arredondados 167">
            <a:extLst>
              <a:ext uri="{FF2B5EF4-FFF2-40B4-BE49-F238E27FC236}">
                <a16:creationId xmlns:a16="http://schemas.microsoft.com/office/drawing/2014/main" id="{3DF0F032-F41D-4FA5-83EA-0DDCE7E7508B}"/>
              </a:ext>
            </a:extLst>
          </p:cNvPr>
          <p:cNvSpPr/>
          <p:nvPr/>
        </p:nvSpPr>
        <p:spPr>
          <a:xfrm>
            <a:off x="5968152" y="3436144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9" name="Google Shape;173;p32">
            <a:extLst>
              <a:ext uri="{FF2B5EF4-FFF2-40B4-BE49-F238E27FC236}">
                <a16:creationId xmlns:a16="http://schemas.microsoft.com/office/drawing/2014/main" id="{22A6C0A2-38BC-4D67-8F37-E1442F5C753A}"/>
              </a:ext>
            </a:extLst>
          </p:cNvPr>
          <p:cNvSpPr txBox="1">
            <a:spLocks/>
          </p:cNvSpPr>
          <p:nvPr/>
        </p:nvSpPr>
        <p:spPr>
          <a:xfrm>
            <a:off x="5995048" y="3429908"/>
            <a:ext cx="989901" cy="365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Selecionar o plano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70" name="Retângulo: Cantos Arredondados 169">
            <a:extLst>
              <a:ext uri="{FF2B5EF4-FFF2-40B4-BE49-F238E27FC236}">
                <a16:creationId xmlns:a16="http://schemas.microsoft.com/office/drawing/2014/main" id="{3F36ECAB-03D1-4079-96D9-D8EFDDCC5CBF}"/>
              </a:ext>
            </a:extLst>
          </p:cNvPr>
          <p:cNvSpPr/>
          <p:nvPr/>
        </p:nvSpPr>
        <p:spPr>
          <a:xfrm>
            <a:off x="5965738" y="2373180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1" name="Google Shape;173;p32">
            <a:extLst>
              <a:ext uri="{FF2B5EF4-FFF2-40B4-BE49-F238E27FC236}">
                <a16:creationId xmlns:a16="http://schemas.microsoft.com/office/drawing/2014/main" id="{28001B9B-318E-4E2A-A32F-59E79415BD69}"/>
              </a:ext>
            </a:extLst>
          </p:cNvPr>
          <p:cNvSpPr txBox="1">
            <a:spLocks/>
          </p:cNvSpPr>
          <p:nvPr/>
        </p:nvSpPr>
        <p:spPr>
          <a:xfrm>
            <a:off x="5985908" y="2371404"/>
            <a:ext cx="989901" cy="408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Realizar pagamento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72" name="Retângulo: Cantos Arredondados 171">
            <a:extLst>
              <a:ext uri="{FF2B5EF4-FFF2-40B4-BE49-F238E27FC236}">
                <a16:creationId xmlns:a16="http://schemas.microsoft.com/office/drawing/2014/main" id="{75546E73-9C2A-445F-8141-87E05EC7D403}"/>
              </a:ext>
            </a:extLst>
          </p:cNvPr>
          <p:cNvSpPr/>
          <p:nvPr/>
        </p:nvSpPr>
        <p:spPr>
          <a:xfrm>
            <a:off x="5965738" y="1555497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3" name="Google Shape;173;p32">
            <a:extLst>
              <a:ext uri="{FF2B5EF4-FFF2-40B4-BE49-F238E27FC236}">
                <a16:creationId xmlns:a16="http://schemas.microsoft.com/office/drawing/2014/main" id="{D269B8C7-6D01-4743-B9A0-C25F29B10A20}"/>
              </a:ext>
            </a:extLst>
          </p:cNvPr>
          <p:cNvSpPr txBox="1">
            <a:spLocks/>
          </p:cNvSpPr>
          <p:nvPr/>
        </p:nvSpPr>
        <p:spPr>
          <a:xfrm>
            <a:off x="5979176" y="1540229"/>
            <a:ext cx="989901" cy="40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chemeClr val="bg1"/>
                </a:solidFill>
                <a:latin typeface="Overpass Light" panose="020B0604020202020204" charset="0"/>
              </a:rPr>
              <a:t>Confirmar cadastro</a:t>
            </a:r>
            <a:endParaRPr lang="en-US" sz="11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74" name="Retângulo: Cantos Arredondados 173">
            <a:extLst>
              <a:ext uri="{FF2B5EF4-FFF2-40B4-BE49-F238E27FC236}">
                <a16:creationId xmlns:a16="http://schemas.microsoft.com/office/drawing/2014/main" id="{3FA738BA-7FB9-4BD8-9AEE-92594373F6CE}"/>
              </a:ext>
            </a:extLst>
          </p:cNvPr>
          <p:cNvSpPr/>
          <p:nvPr/>
        </p:nvSpPr>
        <p:spPr>
          <a:xfrm>
            <a:off x="1892102" y="3429908"/>
            <a:ext cx="1043687" cy="49119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5" name="Google Shape;173;p32">
            <a:extLst>
              <a:ext uri="{FF2B5EF4-FFF2-40B4-BE49-F238E27FC236}">
                <a16:creationId xmlns:a16="http://schemas.microsoft.com/office/drawing/2014/main" id="{18F81582-EA14-4B9F-8817-53DE6EE63882}"/>
              </a:ext>
            </a:extLst>
          </p:cNvPr>
          <p:cNvSpPr txBox="1">
            <a:spLocks/>
          </p:cNvSpPr>
          <p:nvPr/>
        </p:nvSpPr>
        <p:spPr>
          <a:xfrm>
            <a:off x="1874864" y="3448766"/>
            <a:ext cx="1113316" cy="442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>
                <a:solidFill>
                  <a:schemeClr val="bg1"/>
                </a:solidFill>
                <a:latin typeface="Overpass Light" panose="020B0604020202020204" charset="0"/>
              </a:rPr>
              <a:t>Preenche campos do chamado</a:t>
            </a:r>
            <a:endParaRPr lang="en-US" sz="9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76" name="Fluxograma: Decisão 175">
            <a:extLst>
              <a:ext uri="{FF2B5EF4-FFF2-40B4-BE49-F238E27FC236}">
                <a16:creationId xmlns:a16="http://schemas.microsoft.com/office/drawing/2014/main" id="{9364B4B1-415D-4974-8568-A8F083F446ED}"/>
              </a:ext>
            </a:extLst>
          </p:cNvPr>
          <p:cNvSpPr/>
          <p:nvPr/>
        </p:nvSpPr>
        <p:spPr>
          <a:xfrm>
            <a:off x="3461929" y="3401298"/>
            <a:ext cx="531159" cy="550884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177" name="Conector de Seta Reta 176">
            <a:extLst>
              <a:ext uri="{FF2B5EF4-FFF2-40B4-BE49-F238E27FC236}">
                <a16:creationId xmlns:a16="http://schemas.microsoft.com/office/drawing/2014/main" id="{87F53B86-48FD-441C-A719-928316F139DA}"/>
              </a:ext>
            </a:extLst>
          </p:cNvPr>
          <p:cNvCxnSpPr>
            <a:stCxn id="163" idx="6"/>
            <a:endCxn id="164" idx="1"/>
          </p:cNvCxnSpPr>
          <p:nvPr/>
        </p:nvCxnSpPr>
        <p:spPr>
          <a:xfrm flipV="1">
            <a:off x="1577639" y="2216332"/>
            <a:ext cx="314463" cy="232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de Seta Reta 177">
            <a:extLst>
              <a:ext uri="{FF2B5EF4-FFF2-40B4-BE49-F238E27FC236}">
                <a16:creationId xmlns:a16="http://schemas.microsoft.com/office/drawing/2014/main" id="{6E0F943E-D2E0-4366-A749-F2F5ADA7295F}"/>
              </a:ext>
            </a:extLst>
          </p:cNvPr>
          <p:cNvCxnSpPr>
            <a:cxnSpLocks/>
            <a:stCxn id="164" idx="2"/>
            <a:endCxn id="174" idx="0"/>
          </p:cNvCxnSpPr>
          <p:nvPr/>
        </p:nvCxnSpPr>
        <p:spPr>
          <a:xfrm>
            <a:off x="2413946" y="2461927"/>
            <a:ext cx="0" cy="96798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de Seta Reta 178">
            <a:extLst>
              <a:ext uri="{FF2B5EF4-FFF2-40B4-BE49-F238E27FC236}">
                <a16:creationId xmlns:a16="http://schemas.microsoft.com/office/drawing/2014/main" id="{EB6CAC38-96DE-48B8-B11B-2D3C64B8FD75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2935789" y="3675504"/>
            <a:ext cx="526140" cy="123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de Seta Reta 179">
            <a:extLst>
              <a:ext uri="{FF2B5EF4-FFF2-40B4-BE49-F238E27FC236}">
                <a16:creationId xmlns:a16="http://schemas.microsoft.com/office/drawing/2014/main" id="{2CD15794-C0CA-4DDE-AFC0-CFE9947554EE}"/>
              </a:ext>
            </a:extLst>
          </p:cNvPr>
          <p:cNvCxnSpPr>
            <a:cxnSpLocks/>
            <a:stCxn id="176" idx="0"/>
            <a:endCxn id="166" idx="2"/>
          </p:cNvCxnSpPr>
          <p:nvPr/>
        </p:nvCxnSpPr>
        <p:spPr>
          <a:xfrm flipH="1" flipV="1">
            <a:off x="3725444" y="2460200"/>
            <a:ext cx="2065" cy="941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Elipse 180">
            <a:extLst>
              <a:ext uri="{FF2B5EF4-FFF2-40B4-BE49-F238E27FC236}">
                <a16:creationId xmlns:a16="http://schemas.microsoft.com/office/drawing/2014/main" id="{0FF6164C-C878-45D1-A141-6F83539DF595}"/>
              </a:ext>
            </a:extLst>
          </p:cNvPr>
          <p:cNvSpPr/>
          <p:nvPr/>
        </p:nvSpPr>
        <p:spPr>
          <a:xfrm>
            <a:off x="4581919" y="3557422"/>
            <a:ext cx="277936" cy="2547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2" name="Sinal de Multiplicação 181">
            <a:extLst>
              <a:ext uri="{FF2B5EF4-FFF2-40B4-BE49-F238E27FC236}">
                <a16:creationId xmlns:a16="http://schemas.microsoft.com/office/drawing/2014/main" id="{7183ADC4-435F-4A2D-8080-FD050FDF63F4}"/>
              </a:ext>
            </a:extLst>
          </p:cNvPr>
          <p:cNvSpPr/>
          <p:nvPr/>
        </p:nvSpPr>
        <p:spPr>
          <a:xfrm>
            <a:off x="3581794" y="3434774"/>
            <a:ext cx="285776" cy="470726"/>
          </a:xfrm>
          <a:prstGeom prst="mathMultipl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183" name="Conector de Seta Reta 182">
            <a:extLst>
              <a:ext uri="{FF2B5EF4-FFF2-40B4-BE49-F238E27FC236}">
                <a16:creationId xmlns:a16="http://schemas.microsoft.com/office/drawing/2014/main" id="{FA7B142E-335C-4CF8-B62A-C678B0E079E4}"/>
              </a:ext>
            </a:extLst>
          </p:cNvPr>
          <p:cNvCxnSpPr>
            <a:cxnSpLocks/>
          </p:cNvCxnSpPr>
          <p:nvPr/>
        </p:nvCxnSpPr>
        <p:spPr>
          <a:xfrm>
            <a:off x="3987435" y="3681908"/>
            <a:ext cx="58456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Fluxograma: Decisão 183">
            <a:extLst>
              <a:ext uri="{FF2B5EF4-FFF2-40B4-BE49-F238E27FC236}">
                <a16:creationId xmlns:a16="http://schemas.microsoft.com/office/drawing/2014/main" id="{25185C60-3139-4ED0-99E2-4C2BA4F4460F}"/>
              </a:ext>
            </a:extLst>
          </p:cNvPr>
          <p:cNvSpPr/>
          <p:nvPr/>
        </p:nvSpPr>
        <p:spPr>
          <a:xfrm>
            <a:off x="4654240" y="1921168"/>
            <a:ext cx="531159" cy="550884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5" name="Sinal de Multiplicação 184">
            <a:extLst>
              <a:ext uri="{FF2B5EF4-FFF2-40B4-BE49-F238E27FC236}">
                <a16:creationId xmlns:a16="http://schemas.microsoft.com/office/drawing/2014/main" id="{5BE16669-04EA-4915-8A59-64EEE60FB8B9}"/>
              </a:ext>
            </a:extLst>
          </p:cNvPr>
          <p:cNvSpPr/>
          <p:nvPr/>
        </p:nvSpPr>
        <p:spPr>
          <a:xfrm>
            <a:off x="4774105" y="1954644"/>
            <a:ext cx="285776" cy="470726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6" name="Conector de Seta Reta 185">
            <a:extLst>
              <a:ext uri="{FF2B5EF4-FFF2-40B4-BE49-F238E27FC236}">
                <a16:creationId xmlns:a16="http://schemas.microsoft.com/office/drawing/2014/main" id="{219C6A13-97DC-4392-9ECA-F6F11595C344}"/>
              </a:ext>
            </a:extLst>
          </p:cNvPr>
          <p:cNvCxnSpPr>
            <a:cxnSpLocks/>
            <a:stCxn id="167" idx="3"/>
            <a:endCxn id="184" idx="1"/>
          </p:cNvCxnSpPr>
          <p:nvPr/>
        </p:nvCxnSpPr>
        <p:spPr>
          <a:xfrm>
            <a:off x="4247287" y="2191627"/>
            <a:ext cx="406953" cy="498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Elipse 186">
            <a:extLst>
              <a:ext uri="{FF2B5EF4-FFF2-40B4-BE49-F238E27FC236}">
                <a16:creationId xmlns:a16="http://schemas.microsoft.com/office/drawing/2014/main" id="{C710FF40-AD9D-4EDA-A3EB-66725CB97B8B}"/>
              </a:ext>
            </a:extLst>
          </p:cNvPr>
          <p:cNvSpPr/>
          <p:nvPr/>
        </p:nvSpPr>
        <p:spPr>
          <a:xfrm>
            <a:off x="7595397" y="1672936"/>
            <a:ext cx="277936" cy="25471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cxnSp>
        <p:nvCxnSpPr>
          <p:cNvPr id="188" name="Conector de Seta Reta 187">
            <a:extLst>
              <a:ext uri="{FF2B5EF4-FFF2-40B4-BE49-F238E27FC236}">
                <a16:creationId xmlns:a16="http://schemas.microsoft.com/office/drawing/2014/main" id="{5AE285D5-DB41-4E0A-A637-C56655328863}"/>
              </a:ext>
            </a:extLst>
          </p:cNvPr>
          <p:cNvCxnSpPr>
            <a:cxnSpLocks/>
          </p:cNvCxnSpPr>
          <p:nvPr/>
        </p:nvCxnSpPr>
        <p:spPr>
          <a:xfrm>
            <a:off x="7000913" y="1797422"/>
            <a:ext cx="58456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: Angulado 188">
            <a:extLst>
              <a:ext uri="{FF2B5EF4-FFF2-40B4-BE49-F238E27FC236}">
                <a16:creationId xmlns:a16="http://schemas.microsoft.com/office/drawing/2014/main" id="{3A7CFE6D-761C-446C-BC68-DB7AF5186462}"/>
              </a:ext>
            </a:extLst>
          </p:cNvPr>
          <p:cNvCxnSpPr>
            <a:cxnSpLocks/>
            <a:stCxn id="168" idx="2"/>
            <a:endCxn id="174" idx="2"/>
          </p:cNvCxnSpPr>
          <p:nvPr/>
        </p:nvCxnSpPr>
        <p:spPr>
          <a:xfrm rot="5400000" flipH="1">
            <a:off x="4448853" y="1886192"/>
            <a:ext cx="6236" cy="4076050"/>
          </a:xfrm>
          <a:prstGeom prst="bentConnector3">
            <a:avLst>
              <a:gd name="adj1" fmla="val -3665811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ector: Angulado 189">
            <a:extLst>
              <a:ext uri="{FF2B5EF4-FFF2-40B4-BE49-F238E27FC236}">
                <a16:creationId xmlns:a16="http://schemas.microsoft.com/office/drawing/2014/main" id="{41951DA5-52A5-4B43-8792-CABEAC6AA8DF}"/>
              </a:ext>
            </a:extLst>
          </p:cNvPr>
          <p:cNvCxnSpPr>
            <a:cxnSpLocks/>
            <a:stCxn id="184" idx="0"/>
            <a:endCxn id="173" idx="1"/>
          </p:cNvCxnSpPr>
          <p:nvPr/>
        </p:nvCxnSpPr>
        <p:spPr>
          <a:xfrm rot="5400000" flipH="1" flipV="1">
            <a:off x="5359508" y="1301500"/>
            <a:ext cx="179980" cy="1059356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: Angulado 190">
            <a:extLst>
              <a:ext uri="{FF2B5EF4-FFF2-40B4-BE49-F238E27FC236}">
                <a16:creationId xmlns:a16="http://schemas.microsoft.com/office/drawing/2014/main" id="{72B2DC9A-1797-4D3A-AD5E-B949CC38ADF8}"/>
              </a:ext>
            </a:extLst>
          </p:cNvPr>
          <p:cNvCxnSpPr>
            <a:cxnSpLocks/>
            <a:stCxn id="184" idx="2"/>
            <a:endCxn id="170" idx="1"/>
          </p:cNvCxnSpPr>
          <p:nvPr/>
        </p:nvCxnSpPr>
        <p:spPr>
          <a:xfrm rot="16200000" flipH="1">
            <a:off x="5369417" y="2022455"/>
            <a:ext cx="146724" cy="1045918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de Seta Reta 191">
            <a:extLst>
              <a:ext uri="{FF2B5EF4-FFF2-40B4-BE49-F238E27FC236}">
                <a16:creationId xmlns:a16="http://schemas.microsoft.com/office/drawing/2014/main" id="{5F5D2745-ACF4-486D-A210-5F28381FAB99}"/>
              </a:ext>
            </a:extLst>
          </p:cNvPr>
          <p:cNvCxnSpPr>
            <a:cxnSpLocks/>
            <a:endCxn id="169" idx="0"/>
          </p:cNvCxnSpPr>
          <p:nvPr/>
        </p:nvCxnSpPr>
        <p:spPr>
          <a:xfrm>
            <a:off x="6489996" y="2864371"/>
            <a:ext cx="3" cy="56553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Gráfico 192">
            <a:extLst>
              <a:ext uri="{FF2B5EF4-FFF2-40B4-BE49-F238E27FC236}">
                <a16:creationId xmlns:a16="http://schemas.microsoft.com/office/drawing/2014/main" id="{6253BF24-9C11-44D3-A5AE-EEEB6F8BB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22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500"/>
                            </p:stCondLst>
                            <p:childTnLst>
                              <p:par>
                                <p:cTn id="4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500"/>
                            </p:stCondLst>
                            <p:childTnLst>
                              <p:par>
                                <p:cTn id="6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31" grpId="0"/>
      <p:bldP spid="31" grpId="1"/>
      <p:bldP spid="32" grpId="0" animBg="1"/>
      <p:bldP spid="32" grpId="1" animBg="1"/>
      <p:bldP spid="33" grpId="0" animBg="1"/>
      <p:bldP spid="33" grpId="1" animBg="1"/>
      <p:bldP spid="34" grpId="0"/>
      <p:bldP spid="34" grpId="1"/>
      <p:bldP spid="35" grpId="0"/>
      <p:bldP spid="35" grpId="1"/>
      <p:bldP spid="36" grpId="0" animBg="1"/>
      <p:bldP spid="36" grpId="1" animBg="1"/>
      <p:bldP spid="37" grpId="0" animBg="1"/>
      <p:bldP spid="37" grpId="1" animBg="1"/>
      <p:bldP spid="38" grpId="0"/>
      <p:bldP spid="38" grpId="1"/>
      <p:bldP spid="39" grpId="0" animBg="1"/>
      <p:bldP spid="39" grpId="1" animBg="1"/>
      <p:bldP spid="40" grpId="0"/>
      <p:bldP spid="40" grpId="1"/>
      <p:bldP spid="41" grpId="0" animBg="1"/>
      <p:bldP spid="41" grpId="1" animBg="1"/>
      <p:bldP spid="42" grpId="0"/>
      <p:bldP spid="42" grpId="1"/>
      <p:bldP spid="43" grpId="0" animBg="1"/>
      <p:bldP spid="43" grpId="1" animBg="1"/>
      <p:bldP spid="44" grpId="0"/>
      <p:bldP spid="44" grpId="1"/>
      <p:bldP spid="45" grpId="0" animBg="1"/>
      <p:bldP spid="45" grpId="1" animBg="1"/>
      <p:bldP spid="46" grpId="0"/>
      <p:bldP spid="46" grpId="1"/>
      <p:bldP spid="47" grpId="0" animBg="1"/>
      <p:bldP spid="47" grpId="1" animBg="1"/>
      <p:bldP spid="48" grpId="0"/>
      <p:bldP spid="48" grpId="1"/>
      <p:bldP spid="49" grpId="0" animBg="1"/>
      <p:bldP spid="49" grpId="1" animBg="1"/>
      <p:bldP spid="50" grpId="0"/>
      <p:bldP spid="50" grpId="1"/>
      <p:bldP spid="51" grpId="0" animBg="1"/>
      <p:bldP spid="51" grpId="1" animBg="1"/>
      <p:bldP spid="61" grpId="0" animBg="1"/>
      <p:bldP spid="61" grpId="1" animBg="1"/>
      <p:bldP spid="63" grpId="0" animBg="1"/>
      <p:bldP spid="63" grpId="1" animBg="1"/>
      <p:bldP spid="64" grpId="0"/>
      <p:bldP spid="64" grpId="1"/>
      <p:bldP spid="65" grpId="0"/>
      <p:bldP spid="65" grpId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/>
      <p:bldP spid="69" grpId="1"/>
      <p:bldP spid="70" grpId="0" animBg="1"/>
      <p:bldP spid="70" grpId="1" animBg="1"/>
      <p:bldP spid="71" grpId="0" animBg="1"/>
      <p:bldP spid="71" grpId="1" animBg="1"/>
      <p:bldP spid="72" grpId="0"/>
      <p:bldP spid="72" grpId="1"/>
      <p:bldP spid="73" grpId="0"/>
      <p:bldP spid="73" grpId="1"/>
      <p:bldP spid="74" grpId="0" animBg="1"/>
      <p:bldP spid="74" grpId="1" animBg="1"/>
      <p:bldP spid="75" grpId="0" animBg="1"/>
      <p:bldP spid="75" grpId="1" animBg="1"/>
      <p:bldP spid="76" grpId="0"/>
      <p:bldP spid="76" grpId="1"/>
      <p:bldP spid="77" grpId="0" animBg="1"/>
      <p:bldP spid="77" grpId="1" animBg="1"/>
      <p:bldP spid="79" grpId="0" animBg="1"/>
      <p:bldP spid="79" grpId="1" animBg="1"/>
      <p:bldP spid="80" grpId="0" animBg="1"/>
      <p:bldP spid="80" grpId="1" animBg="1"/>
      <p:bldP spid="81" grpId="0"/>
      <p:bldP spid="81" grpId="1"/>
      <p:bldP spid="82" grpId="0"/>
      <p:bldP spid="82" grpId="1"/>
      <p:bldP spid="84" grpId="0" animBg="1"/>
      <p:bldP spid="84" grpId="1" animBg="1"/>
      <p:bldP spid="85" grpId="0"/>
      <p:bldP spid="85" grpId="1"/>
      <p:bldP spid="88" grpId="0" animBg="1"/>
      <p:bldP spid="88" grpId="1" animBg="1"/>
      <p:bldP spid="89" grpId="0"/>
      <p:bldP spid="89" grpId="1"/>
      <p:bldP spid="90" grpId="0" animBg="1"/>
      <p:bldP spid="90" grpId="1" animBg="1"/>
      <p:bldP spid="91" grpId="0"/>
      <p:bldP spid="91" grpId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8" grpId="0"/>
      <p:bldP spid="98" grpId="1"/>
      <p:bldP spid="99" grpId="0"/>
      <p:bldP spid="99" grpId="1"/>
      <p:bldP spid="100" grpId="0" animBg="1"/>
      <p:bldP spid="100" grpId="1" animBg="1"/>
      <p:bldP spid="101" grpId="0"/>
      <p:bldP spid="101" grpId="1"/>
      <p:bldP spid="103" grpId="0" animBg="1"/>
      <p:bldP spid="103" grpId="1" animBg="1"/>
      <p:bldP spid="104" grpId="0"/>
      <p:bldP spid="104" grpId="1"/>
      <p:bldP spid="107" grpId="0"/>
      <p:bldP spid="107" grpId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/>
      <p:bldP spid="135" grpId="1"/>
      <p:bldP spid="136" grpId="0" animBg="1"/>
      <p:bldP spid="136" grpId="1" animBg="1"/>
      <p:bldP spid="137" grpId="0" animBg="1"/>
      <p:bldP spid="137" grpId="1" animBg="1"/>
      <p:bldP spid="138" grpId="0"/>
      <p:bldP spid="138" grpId="1"/>
      <p:bldP spid="139" grpId="0"/>
      <p:bldP spid="139" grpId="1"/>
      <p:bldP spid="140" grpId="0" animBg="1"/>
      <p:bldP spid="140" grpId="1" animBg="1"/>
      <p:bldP spid="141" grpId="0" animBg="1"/>
      <p:bldP spid="141" grpId="1" animBg="1"/>
      <p:bldP spid="142" grpId="0"/>
      <p:bldP spid="142" grpId="1"/>
      <p:bldP spid="143" grpId="0" animBg="1"/>
      <p:bldP spid="143" grpId="1" animBg="1"/>
      <p:bldP spid="144" grpId="0"/>
      <p:bldP spid="144" grpId="1"/>
      <p:bldP spid="145" grpId="0" animBg="1"/>
      <p:bldP spid="145" grpId="1" animBg="1"/>
      <p:bldP spid="146" grpId="0"/>
      <p:bldP spid="146" grpId="1"/>
      <p:bldP spid="147" grpId="0" animBg="1"/>
      <p:bldP spid="147" grpId="1" animBg="1"/>
      <p:bldP spid="148" grpId="0"/>
      <p:bldP spid="148" grpId="1"/>
      <p:bldP spid="152" grpId="0" animBg="1"/>
      <p:bldP spid="152" grpId="1" animBg="1"/>
      <p:bldP spid="155" grpId="0" animBg="1"/>
      <p:bldP spid="156" grpId="0" animBg="1"/>
      <p:bldP spid="157" grpId="0" animBg="1"/>
      <p:bldP spid="158" grpId="0"/>
      <p:bldP spid="159" grpId="0" animBg="1"/>
      <p:bldP spid="160" grpId="0" animBg="1"/>
      <p:bldP spid="161" grpId="0"/>
      <p:bldP spid="162" grpId="0"/>
      <p:bldP spid="163" grpId="0" animBg="1"/>
      <p:bldP spid="164" grpId="0" animBg="1"/>
      <p:bldP spid="165" grpId="0"/>
      <p:bldP spid="166" grpId="0" animBg="1"/>
      <p:bldP spid="167" grpId="0"/>
      <p:bldP spid="168" grpId="0" animBg="1"/>
      <p:bldP spid="169" grpId="0"/>
      <p:bldP spid="170" grpId="0" animBg="1"/>
      <p:bldP spid="171" grpId="0"/>
      <p:bldP spid="172" grpId="0" animBg="1"/>
      <p:bldP spid="173" grpId="0"/>
      <p:bldP spid="174" grpId="0" animBg="1"/>
      <p:bldP spid="175" grpId="0"/>
      <p:bldP spid="176" grpId="0" animBg="1"/>
      <p:bldP spid="181" grpId="0" animBg="1"/>
      <p:bldP spid="182" grpId="0" animBg="1"/>
      <p:bldP spid="184" grpId="0" animBg="1"/>
      <p:bldP spid="185" grpId="0" animBg="1"/>
      <p:bldP spid="1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42D307C-5411-42DC-9E27-89ACEDE26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95BC4A0-DF78-4DC4-8F75-51CE575A87ED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7282856-F0E2-40B0-87BE-FC3C0639C686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Google Shape;150;p30">
            <a:extLst>
              <a:ext uri="{FF2B5EF4-FFF2-40B4-BE49-F238E27FC236}">
                <a16:creationId xmlns:a16="http://schemas.microsoft.com/office/drawing/2014/main" id="{03BD0258-2957-4F9B-A996-EB03457253CD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07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9" name="Google Shape;192;p34">
            <a:extLst>
              <a:ext uri="{FF2B5EF4-FFF2-40B4-BE49-F238E27FC236}">
                <a16:creationId xmlns:a16="http://schemas.microsoft.com/office/drawing/2014/main" id="{BEDD5FCD-90CA-42E9-B209-4F04950ADB7A}"/>
              </a:ext>
            </a:extLst>
          </p:cNvPr>
          <p:cNvSpPr txBox="1">
            <a:spLocks/>
          </p:cNvSpPr>
          <p:nvPr/>
        </p:nvSpPr>
        <p:spPr>
          <a:xfrm>
            <a:off x="2237151" y="2365008"/>
            <a:ext cx="4669697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Diagrama de Solução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45E11E9-03D9-4767-9D5E-B753FFDE8C54}"/>
              </a:ext>
            </a:extLst>
          </p:cNvPr>
          <p:cNvSpPr/>
          <p:nvPr/>
        </p:nvSpPr>
        <p:spPr>
          <a:xfrm>
            <a:off x="1020916" y="702135"/>
            <a:ext cx="3564531" cy="15944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16414A2-E4B6-4FA7-B286-FF587F4161C8}"/>
              </a:ext>
            </a:extLst>
          </p:cNvPr>
          <p:cNvSpPr/>
          <p:nvPr/>
        </p:nvSpPr>
        <p:spPr>
          <a:xfrm>
            <a:off x="5745284" y="583287"/>
            <a:ext cx="2809517" cy="20012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E180A48-3E6E-4A42-87F8-AB8A02160FAC}"/>
              </a:ext>
            </a:extLst>
          </p:cNvPr>
          <p:cNvSpPr/>
          <p:nvPr/>
        </p:nvSpPr>
        <p:spPr>
          <a:xfrm>
            <a:off x="1020916" y="2817534"/>
            <a:ext cx="3564531" cy="2064234"/>
          </a:xfrm>
          <a:prstGeom prst="rect">
            <a:avLst/>
          </a:prstGeom>
          <a:noFill/>
          <a:ln w="12700"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1B7356D-AFE4-4A40-9668-34202B037926}"/>
              </a:ext>
            </a:extLst>
          </p:cNvPr>
          <p:cNvSpPr/>
          <p:nvPr/>
        </p:nvSpPr>
        <p:spPr>
          <a:xfrm>
            <a:off x="4990270" y="2804267"/>
            <a:ext cx="3564531" cy="20775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Google Shape;194;p34">
            <a:extLst>
              <a:ext uri="{FF2B5EF4-FFF2-40B4-BE49-F238E27FC236}">
                <a16:creationId xmlns:a16="http://schemas.microsoft.com/office/drawing/2014/main" id="{189282BD-E04E-493D-ABFE-CDF740C2B09C}"/>
              </a:ext>
            </a:extLst>
          </p:cNvPr>
          <p:cNvSpPr txBox="1">
            <a:spLocks/>
          </p:cNvSpPr>
          <p:nvPr/>
        </p:nvSpPr>
        <p:spPr>
          <a:xfrm flipH="1">
            <a:off x="1834490" y="373985"/>
            <a:ext cx="1914851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Máquinas da unidade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245FDA-1B77-4011-81C5-F0AA06336E30}"/>
              </a:ext>
            </a:extLst>
          </p:cNvPr>
          <p:cNvSpPr/>
          <p:nvPr/>
        </p:nvSpPr>
        <p:spPr>
          <a:xfrm>
            <a:off x="1132915" y="848607"/>
            <a:ext cx="2804771" cy="12420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C79554D-1A0D-4E35-B623-C4512F5442F5}"/>
              </a:ext>
            </a:extLst>
          </p:cNvPr>
          <p:cNvSpPr/>
          <p:nvPr/>
        </p:nvSpPr>
        <p:spPr>
          <a:xfrm>
            <a:off x="1233830" y="951681"/>
            <a:ext cx="998382" cy="4608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9E4BFF6-EF3B-43A7-82A0-1907351F7140}"/>
              </a:ext>
            </a:extLst>
          </p:cNvPr>
          <p:cNvSpPr/>
          <p:nvPr/>
        </p:nvSpPr>
        <p:spPr>
          <a:xfrm>
            <a:off x="1233830" y="1501919"/>
            <a:ext cx="998382" cy="4608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03A582B-B207-42C9-A1A1-3CBBD590B0D8}"/>
              </a:ext>
            </a:extLst>
          </p:cNvPr>
          <p:cNvSpPr/>
          <p:nvPr/>
        </p:nvSpPr>
        <p:spPr>
          <a:xfrm>
            <a:off x="2292725" y="951681"/>
            <a:ext cx="998382" cy="4608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F16EA86-D247-4822-9A09-DD4E7DD4A280}"/>
              </a:ext>
            </a:extLst>
          </p:cNvPr>
          <p:cNvSpPr/>
          <p:nvPr/>
        </p:nvSpPr>
        <p:spPr>
          <a:xfrm>
            <a:off x="2292725" y="1501919"/>
            <a:ext cx="998382" cy="4608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047A3C3-2B31-40E3-94E7-46A6E1958826}"/>
              </a:ext>
            </a:extLst>
          </p:cNvPr>
          <p:cNvSpPr/>
          <p:nvPr/>
        </p:nvSpPr>
        <p:spPr>
          <a:xfrm>
            <a:off x="5844910" y="1455609"/>
            <a:ext cx="2631129" cy="10711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D9641758-7CEB-4AE5-883C-26E453304F7C}"/>
              </a:ext>
            </a:extLst>
          </p:cNvPr>
          <p:cNvSpPr/>
          <p:nvPr/>
        </p:nvSpPr>
        <p:spPr>
          <a:xfrm>
            <a:off x="5949040" y="1768642"/>
            <a:ext cx="1149969" cy="6869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66F95DE-3EDD-426B-A970-5A9E66C03A74}"/>
              </a:ext>
            </a:extLst>
          </p:cNvPr>
          <p:cNvSpPr/>
          <p:nvPr/>
        </p:nvSpPr>
        <p:spPr>
          <a:xfrm>
            <a:off x="7227694" y="1768642"/>
            <a:ext cx="1149969" cy="6869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CB58C54-C66E-4904-B9F8-A3BCCED7A863}"/>
              </a:ext>
            </a:extLst>
          </p:cNvPr>
          <p:cNvSpPr/>
          <p:nvPr/>
        </p:nvSpPr>
        <p:spPr>
          <a:xfrm>
            <a:off x="5103435" y="3154969"/>
            <a:ext cx="1216684" cy="15687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C042DEB-E602-43E7-B7C9-9EEDB966149F}"/>
              </a:ext>
            </a:extLst>
          </p:cNvPr>
          <p:cNvSpPr/>
          <p:nvPr/>
        </p:nvSpPr>
        <p:spPr>
          <a:xfrm>
            <a:off x="6507808" y="3154969"/>
            <a:ext cx="529454" cy="15687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6039EDD-B771-42D6-9A38-DB184F5AD17C}"/>
              </a:ext>
            </a:extLst>
          </p:cNvPr>
          <p:cNvSpPr/>
          <p:nvPr/>
        </p:nvSpPr>
        <p:spPr>
          <a:xfrm>
            <a:off x="7224953" y="3151574"/>
            <a:ext cx="1216684" cy="15687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9478D49-2E26-4715-9698-F2BDF8630A7B}"/>
              </a:ext>
            </a:extLst>
          </p:cNvPr>
          <p:cNvSpPr/>
          <p:nvPr/>
        </p:nvSpPr>
        <p:spPr>
          <a:xfrm>
            <a:off x="5103435" y="3151573"/>
            <a:ext cx="1216684" cy="3879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7094BDF-0F58-4DAA-A0D0-F039CBFDBA2D}"/>
              </a:ext>
            </a:extLst>
          </p:cNvPr>
          <p:cNvSpPr/>
          <p:nvPr/>
        </p:nvSpPr>
        <p:spPr>
          <a:xfrm>
            <a:off x="7224951" y="3151574"/>
            <a:ext cx="1216684" cy="29023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5" name="Imagem 34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CC8579-266C-40C7-A85A-EE678F966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819" y="861369"/>
            <a:ext cx="594312" cy="599143"/>
          </a:xfrm>
          <a:prstGeom prst="rect">
            <a:avLst/>
          </a:prstGeom>
        </p:spPr>
      </p:pic>
      <p:pic>
        <p:nvPicPr>
          <p:cNvPr id="36" name="Imagem 3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25A2AD9-74D4-4359-8E3A-DE0A67672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606" y="1712084"/>
            <a:ext cx="375656" cy="385542"/>
          </a:xfrm>
          <a:prstGeom prst="rect">
            <a:avLst/>
          </a:prstGeom>
        </p:spPr>
      </p:pic>
      <p:sp>
        <p:nvSpPr>
          <p:cNvPr id="37" name="Google Shape;173;p32">
            <a:extLst>
              <a:ext uri="{FF2B5EF4-FFF2-40B4-BE49-F238E27FC236}">
                <a16:creationId xmlns:a16="http://schemas.microsoft.com/office/drawing/2014/main" id="{CD6F63E1-8DA7-48B3-BD87-12B60057C04E}"/>
              </a:ext>
            </a:extLst>
          </p:cNvPr>
          <p:cNvSpPr txBox="1">
            <a:spLocks/>
          </p:cNvSpPr>
          <p:nvPr/>
        </p:nvSpPr>
        <p:spPr>
          <a:xfrm>
            <a:off x="1213658" y="1002719"/>
            <a:ext cx="998382" cy="300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Looca</a:t>
            </a: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 API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38" name="Google Shape;173;p32">
            <a:extLst>
              <a:ext uri="{FF2B5EF4-FFF2-40B4-BE49-F238E27FC236}">
                <a16:creationId xmlns:a16="http://schemas.microsoft.com/office/drawing/2014/main" id="{1AE24B1F-DDF2-48ED-A1B3-1615D3B1F2EC}"/>
              </a:ext>
            </a:extLst>
          </p:cNvPr>
          <p:cNvSpPr txBox="1">
            <a:spLocks/>
          </p:cNvSpPr>
          <p:nvPr/>
        </p:nvSpPr>
        <p:spPr>
          <a:xfrm>
            <a:off x="1215901" y="1554283"/>
            <a:ext cx="1058895" cy="332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JavaSwing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39" name="Google Shape;173;p32">
            <a:extLst>
              <a:ext uri="{FF2B5EF4-FFF2-40B4-BE49-F238E27FC236}">
                <a16:creationId xmlns:a16="http://schemas.microsoft.com/office/drawing/2014/main" id="{613C3C15-A877-4CB4-907E-305D7548CC9B}"/>
              </a:ext>
            </a:extLst>
          </p:cNvPr>
          <p:cNvSpPr txBox="1">
            <a:spLocks/>
          </p:cNvSpPr>
          <p:nvPr/>
        </p:nvSpPr>
        <p:spPr>
          <a:xfrm>
            <a:off x="2262752" y="923946"/>
            <a:ext cx="1099324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JDBC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SpringData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40" name="Google Shape;173;p32">
            <a:extLst>
              <a:ext uri="{FF2B5EF4-FFF2-40B4-BE49-F238E27FC236}">
                <a16:creationId xmlns:a16="http://schemas.microsoft.com/office/drawing/2014/main" id="{CFFF09B6-A6E3-4467-B856-AD89C3DC96C6}"/>
              </a:ext>
            </a:extLst>
          </p:cNvPr>
          <p:cNvSpPr txBox="1">
            <a:spLocks/>
          </p:cNvSpPr>
          <p:nvPr/>
        </p:nvSpPr>
        <p:spPr>
          <a:xfrm>
            <a:off x="2283818" y="1579857"/>
            <a:ext cx="998382" cy="300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Slack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41" name="Google Shape;173;p32">
            <a:extLst>
              <a:ext uri="{FF2B5EF4-FFF2-40B4-BE49-F238E27FC236}">
                <a16:creationId xmlns:a16="http://schemas.microsoft.com/office/drawing/2014/main" id="{C080EA47-B850-43DC-9E06-40C23DBA3993}"/>
              </a:ext>
            </a:extLst>
          </p:cNvPr>
          <p:cNvSpPr txBox="1">
            <a:spLocks/>
          </p:cNvSpPr>
          <p:nvPr/>
        </p:nvSpPr>
        <p:spPr>
          <a:xfrm>
            <a:off x="3339636" y="1283226"/>
            <a:ext cx="559255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</a:pPr>
            <a:r>
              <a:rPr lang="pt-BR" dirty="0">
                <a:solidFill>
                  <a:schemeClr val="tx1"/>
                </a:solidFill>
                <a:latin typeface="Overpass Light" panose="020B0604020202020204" charset="0"/>
              </a:rPr>
              <a:t>.JAR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4ED7D52E-C292-4D30-B092-92042B6FB21D}"/>
              </a:ext>
            </a:extLst>
          </p:cNvPr>
          <p:cNvSpPr/>
          <p:nvPr/>
        </p:nvSpPr>
        <p:spPr>
          <a:xfrm>
            <a:off x="2212040" y="2090673"/>
            <a:ext cx="725229" cy="20596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B5E2C980-0D09-46C8-9E18-04DF47D82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111" y="194029"/>
            <a:ext cx="712690" cy="421644"/>
          </a:xfrm>
          <a:prstGeom prst="rect">
            <a:avLst/>
          </a:prstGeom>
        </p:spPr>
      </p:pic>
      <p:pic>
        <p:nvPicPr>
          <p:cNvPr id="44" name="Imagem 4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D9103B63-CB9D-4C78-A9DB-7BC29D053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0119" y="697665"/>
            <a:ext cx="341165" cy="350222"/>
          </a:xfrm>
          <a:prstGeom prst="rect">
            <a:avLst/>
          </a:prstGeom>
        </p:spPr>
      </p:pic>
      <p:sp>
        <p:nvSpPr>
          <p:cNvPr id="45" name="Google Shape;173;p32">
            <a:extLst>
              <a:ext uri="{FF2B5EF4-FFF2-40B4-BE49-F238E27FC236}">
                <a16:creationId xmlns:a16="http://schemas.microsoft.com/office/drawing/2014/main" id="{EC7396D5-0464-438E-8FA0-A017ED19CF2B}"/>
              </a:ext>
            </a:extLst>
          </p:cNvPr>
          <p:cNvSpPr txBox="1">
            <a:spLocks/>
          </p:cNvSpPr>
          <p:nvPr/>
        </p:nvSpPr>
        <p:spPr>
          <a:xfrm>
            <a:off x="6661284" y="700058"/>
            <a:ext cx="998382" cy="300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SqlServer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46" name="Google Shape;173;p32">
            <a:extLst>
              <a:ext uri="{FF2B5EF4-FFF2-40B4-BE49-F238E27FC236}">
                <a16:creationId xmlns:a16="http://schemas.microsoft.com/office/drawing/2014/main" id="{28E4D03B-1594-4FB5-8F76-2F37DF1EDB28}"/>
              </a:ext>
            </a:extLst>
          </p:cNvPr>
          <p:cNvSpPr txBox="1">
            <a:spLocks/>
          </p:cNvSpPr>
          <p:nvPr/>
        </p:nvSpPr>
        <p:spPr>
          <a:xfrm>
            <a:off x="6440247" y="1090881"/>
            <a:ext cx="1496817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Aplicação WEB</a:t>
            </a:r>
          </a:p>
        </p:txBody>
      </p:sp>
      <p:sp>
        <p:nvSpPr>
          <p:cNvPr id="47" name="Google Shape;173;p32">
            <a:extLst>
              <a:ext uri="{FF2B5EF4-FFF2-40B4-BE49-F238E27FC236}">
                <a16:creationId xmlns:a16="http://schemas.microsoft.com/office/drawing/2014/main" id="{8CD47357-DC59-4470-83CD-8B7C05024F20}"/>
              </a:ext>
            </a:extLst>
          </p:cNvPr>
          <p:cNvSpPr txBox="1">
            <a:spLocks/>
          </p:cNvSpPr>
          <p:nvPr/>
        </p:nvSpPr>
        <p:spPr>
          <a:xfrm>
            <a:off x="6267965" y="1446882"/>
            <a:ext cx="524203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API</a:t>
            </a:r>
          </a:p>
        </p:txBody>
      </p:sp>
      <p:sp>
        <p:nvSpPr>
          <p:cNvPr id="48" name="Google Shape;173;p32">
            <a:extLst>
              <a:ext uri="{FF2B5EF4-FFF2-40B4-BE49-F238E27FC236}">
                <a16:creationId xmlns:a16="http://schemas.microsoft.com/office/drawing/2014/main" id="{290BFA60-4A2E-441B-A2CF-AA29580466FD}"/>
              </a:ext>
            </a:extLst>
          </p:cNvPr>
          <p:cNvSpPr txBox="1">
            <a:spLocks/>
          </p:cNvSpPr>
          <p:nvPr/>
        </p:nvSpPr>
        <p:spPr>
          <a:xfrm>
            <a:off x="7571191" y="1441410"/>
            <a:ext cx="524203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Site</a:t>
            </a:r>
          </a:p>
        </p:txBody>
      </p:sp>
      <p:sp>
        <p:nvSpPr>
          <p:cNvPr id="49" name="Google Shape;173;p32">
            <a:extLst>
              <a:ext uri="{FF2B5EF4-FFF2-40B4-BE49-F238E27FC236}">
                <a16:creationId xmlns:a16="http://schemas.microsoft.com/office/drawing/2014/main" id="{D2D9D14C-6B90-4D25-B806-23CEB0028935}"/>
              </a:ext>
            </a:extLst>
          </p:cNvPr>
          <p:cNvSpPr txBox="1">
            <a:spLocks/>
          </p:cNvSpPr>
          <p:nvPr/>
        </p:nvSpPr>
        <p:spPr>
          <a:xfrm>
            <a:off x="5941056" y="1823646"/>
            <a:ext cx="998382" cy="631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Node JS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Sequelize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50" name="Google Shape;173;p32">
            <a:extLst>
              <a:ext uri="{FF2B5EF4-FFF2-40B4-BE49-F238E27FC236}">
                <a16:creationId xmlns:a16="http://schemas.microsoft.com/office/drawing/2014/main" id="{8EA3FE3A-F5CF-4FB3-B48F-FA6734968361}"/>
              </a:ext>
            </a:extLst>
          </p:cNvPr>
          <p:cNvSpPr txBox="1">
            <a:spLocks/>
          </p:cNvSpPr>
          <p:nvPr/>
        </p:nvSpPr>
        <p:spPr>
          <a:xfrm>
            <a:off x="7241124" y="1790438"/>
            <a:ext cx="998382" cy="665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HTML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SCSS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JS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B32B1DF-D974-4759-9574-194BBE8D5AEC}"/>
              </a:ext>
            </a:extLst>
          </p:cNvPr>
          <p:cNvSpPr/>
          <p:nvPr/>
        </p:nvSpPr>
        <p:spPr>
          <a:xfrm>
            <a:off x="1077262" y="3228090"/>
            <a:ext cx="3460662" cy="15410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F7B8C96A-85E0-4D17-9DF9-AADC4039E3DB}"/>
              </a:ext>
            </a:extLst>
          </p:cNvPr>
          <p:cNvSpPr/>
          <p:nvPr/>
        </p:nvSpPr>
        <p:spPr>
          <a:xfrm>
            <a:off x="1189260" y="3374561"/>
            <a:ext cx="2723041" cy="12004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8D9BAFE8-4DA9-4AB6-9910-17EDEA2C402D}"/>
              </a:ext>
            </a:extLst>
          </p:cNvPr>
          <p:cNvSpPr/>
          <p:nvPr/>
        </p:nvSpPr>
        <p:spPr>
          <a:xfrm>
            <a:off x="1290175" y="3477635"/>
            <a:ext cx="969290" cy="4084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A3A82AC-E17C-4534-80E2-906D32E06228}"/>
              </a:ext>
            </a:extLst>
          </p:cNvPr>
          <p:cNvSpPr/>
          <p:nvPr/>
        </p:nvSpPr>
        <p:spPr>
          <a:xfrm>
            <a:off x="1290175" y="4027873"/>
            <a:ext cx="969290" cy="4453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3FB654C-C1CD-4391-A0A0-79F61CBB1E4B}"/>
              </a:ext>
            </a:extLst>
          </p:cNvPr>
          <p:cNvSpPr/>
          <p:nvPr/>
        </p:nvSpPr>
        <p:spPr>
          <a:xfrm>
            <a:off x="2349070" y="3477635"/>
            <a:ext cx="969290" cy="4453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D1E7054C-14E1-4EC4-A6C5-34DD08F285C5}"/>
              </a:ext>
            </a:extLst>
          </p:cNvPr>
          <p:cNvSpPr/>
          <p:nvPr/>
        </p:nvSpPr>
        <p:spPr>
          <a:xfrm>
            <a:off x="2349070" y="4027873"/>
            <a:ext cx="969290" cy="4453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7" name="Imagem 56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54AE15C-5C00-4B40-92E3-1325A8D8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59" y="3737031"/>
            <a:ext cx="576994" cy="581684"/>
          </a:xfrm>
          <a:prstGeom prst="rect">
            <a:avLst/>
          </a:prstGeom>
        </p:spPr>
      </p:pic>
      <p:sp>
        <p:nvSpPr>
          <p:cNvPr id="58" name="Google Shape;173;p32">
            <a:extLst>
              <a:ext uri="{FF2B5EF4-FFF2-40B4-BE49-F238E27FC236}">
                <a16:creationId xmlns:a16="http://schemas.microsoft.com/office/drawing/2014/main" id="{69FD6CA4-6BCB-4643-BCFC-63BE1B989757}"/>
              </a:ext>
            </a:extLst>
          </p:cNvPr>
          <p:cNvSpPr txBox="1">
            <a:spLocks/>
          </p:cNvSpPr>
          <p:nvPr/>
        </p:nvSpPr>
        <p:spPr>
          <a:xfrm>
            <a:off x="1270003" y="3449650"/>
            <a:ext cx="969290" cy="290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Looca</a:t>
            </a: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 API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59" name="Google Shape;173;p32">
            <a:extLst>
              <a:ext uri="{FF2B5EF4-FFF2-40B4-BE49-F238E27FC236}">
                <a16:creationId xmlns:a16="http://schemas.microsoft.com/office/drawing/2014/main" id="{9C1511A7-5B3D-4868-9E7C-9FD47E792A64}"/>
              </a:ext>
            </a:extLst>
          </p:cNvPr>
          <p:cNvSpPr txBox="1">
            <a:spLocks/>
          </p:cNvSpPr>
          <p:nvPr/>
        </p:nvSpPr>
        <p:spPr>
          <a:xfrm>
            <a:off x="1272246" y="4080237"/>
            <a:ext cx="1028039" cy="321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JavaSwing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60" name="Google Shape;173;p32">
            <a:extLst>
              <a:ext uri="{FF2B5EF4-FFF2-40B4-BE49-F238E27FC236}">
                <a16:creationId xmlns:a16="http://schemas.microsoft.com/office/drawing/2014/main" id="{A50AE043-84B4-459A-BDDD-7D550344E649}"/>
              </a:ext>
            </a:extLst>
          </p:cNvPr>
          <p:cNvSpPr txBox="1">
            <a:spLocks/>
          </p:cNvSpPr>
          <p:nvPr/>
        </p:nvSpPr>
        <p:spPr>
          <a:xfrm>
            <a:off x="2319097" y="3449900"/>
            <a:ext cx="1067290" cy="360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JDBC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tx1"/>
                </a:solidFill>
                <a:latin typeface="Overpass Light" panose="020B0604020202020204" charset="0"/>
              </a:rPr>
              <a:t>SpringData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61" name="Google Shape;173;p32">
            <a:extLst>
              <a:ext uri="{FF2B5EF4-FFF2-40B4-BE49-F238E27FC236}">
                <a16:creationId xmlns:a16="http://schemas.microsoft.com/office/drawing/2014/main" id="{D56A64C6-AF0D-4A53-AB3A-CF05C3E820D7}"/>
              </a:ext>
            </a:extLst>
          </p:cNvPr>
          <p:cNvSpPr txBox="1">
            <a:spLocks/>
          </p:cNvSpPr>
          <p:nvPr/>
        </p:nvSpPr>
        <p:spPr>
          <a:xfrm>
            <a:off x="2340163" y="4105811"/>
            <a:ext cx="969290" cy="290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Slack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62" name="Google Shape;173;p32">
            <a:extLst>
              <a:ext uri="{FF2B5EF4-FFF2-40B4-BE49-F238E27FC236}">
                <a16:creationId xmlns:a16="http://schemas.microsoft.com/office/drawing/2014/main" id="{92C1A5B8-40B6-4560-BCAF-E407CE38A9C0}"/>
              </a:ext>
            </a:extLst>
          </p:cNvPr>
          <p:cNvSpPr txBox="1">
            <a:spLocks/>
          </p:cNvSpPr>
          <p:nvPr/>
        </p:nvSpPr>
        <p:spPr>
          <a:xfrm>
            <a:off x="3395981" y="3809180"/>
            <a:ext cx="542959" cy="360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.JAR</a:t>
            </a: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FB5A24A3-54F3-444F-9277-5B511BA73ACC}"/>
              </a:ext>
            </a:extLst>
          </p:cNvPr>
          <p:cNvSpPr/>
          <p:nvPr/>
        </p:nvSpPr>
        <p:spPr>
          <a:xfrm>
            <a:off x="2268386" y="4605339"/>
            <a:ext cx="704096" cy="16352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Google Shape;194;p34">
            <a:extLst>
              <a:ext uri="{FF2B5EF4-FFF2-40B4-BE49-F238E27FC236}">
                <a16:creationId xmlns:a16="http://schemas.microsoft.com/office/drawing/2014/main" id="{98621B4D-697D-4AE7-9243-083B67A66030}"/>
              </a:ext>
            </a:extLst>
          </p:cNvPr>
          <p:cNvSpPr txBox="1">
            <a:spLocks/>
          </p:cNvSpPr>
          <p:nvPr/>
        </p:nvSpPr>
        <p:spPr>
          <a:xfrm flipH="1">
            <a:off x="1876289" y="2851619"/>
            <a:ext cx="1914851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Máquinas da unidade</a:t>
            </a:r>
          </a:p>
        </p:txBody>
      </p:sp>
      <p:pic>
        <p:nvPicPr>
          <p:cNvPr id="65" name="Imagem 6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C04D761E-0059-4E06-BB2E-6F541AA2E1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827" y="2424183"/>
            <a:ext cx="678829" cy="402616"/>
          </a:xfrm>
          <a:prstGeom prst="rect">
            <a:avLst/>
          </a:prstGeom>
        </p:spPr>
      </p:pic>
      <p:sp>
        <p:nvSpPr>
          <p:cNvPr id="66" name="Google Shape;173;p32">
            <a:extLst>
              <a:ext uri="{FF2B5EF4-FFF2-40B4-BE49-F238E27FC236}">
                <a16:creationId xmlns:a16="http://schemas.microsoft.com/office/drawing/2014/main" id="{7795EAA2-D98F-4B65-8530-52DCDBFA952B}"/>
              </a:ext>
            </a:extLst>
          </p:cNvPr>
          <p:cNvSpPr txBox="1">
            <a:spLocks/>
          </p:cNvSpPr>
          <p:nvPr/>
        </p:nvSpPr>
        <p:spPr>
          <a:xfrm>
            <a:off x="5202059" y="2796001"/>
            <a:ext cx="1019435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Contratante</a:t>
            </a:r>
          </a:p>
        </p:txBody>
      </p:sp>
      <p:sp>
        <p:nvSpPr>
          <p:cNvPr id="67" name="Google Shape;173;p32">
            <a:extLst>
              <a:ext uri="{FF2B5EF4-FFF2-40B4-BE49-F238E27FC236}">
                <a16:creationId xmlns:a16="http://schemas.microsoft.com/office/drawing/2014/main" id="{C9E3C486-978C-4730-BCB7-C801B1B6E8F7}"/>
              </a:ext>
            </a:extLst>
          </p:cNvPr>
          <p:cNvSpPr txBox="1">
            <a:spLocks/>
          </p:cNvSpPr>
          <p:nvPr/>
        </p:nvSpPr>
        <p:spPr>
          <a:xfrm>
            <a:off x="7323574" y="2778746"/>
            <a:ext cx="1019435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200" dirty="0">
                <a:solidFill>
                  <a:schemeClr val="tx1"/>
                </a:solidFill>
                <a:latin typeface="Overpass Light" panose="020B0604020202020204" charset="0"/>
              </a:rPr>
              <a:t>Suporte</a:t>
            </a: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9FE0C262-86EE-405F-BEB3-73A57543FF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5775" y="3286602"/>
            <a:ext cx="303663" cy="31041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A74FEE85-1FA4-4D95-956D-01ECB2821A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2305" y="3756807"/>
            <a:ext cx="330601" cy="330601"/>
          </a:xfrm>
          <a:prstGeom prst="rect">
            <a:avLst/>
          </a:prstGeom>
        </p:spPr>
      </p:pic>
      <p:pic>
        <p:nvPicPr>
          <p:cNvPr id="70" name="Imagem 69" descr="Uma imagem contendo desenho&#10;&#10;Descrição gerada automaticamente">
            <a:extLst>
              <a:ext uri="{FF2B5EF4-FFF2-40B4-BE49-F238E27FC236}">
                <a16:creationId xmlns:a16="http://schemas.microsoft.com/office/drawing/2014/main" id="{0AD81652-4123-424B-9D43-E622036DE5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2305" y="4301737"/>
            <a:ext cx="350478" cy="343606"/>
          </a:xfrm>
          <a:prstGeom prst="rect">
            <a:avLst/>
          </a:prstGeom>
        </p:spPr>
      </p:pic>
      <p:sp>
        <p:nvSpPr>
          <p:cNvPr id="71" name="Google Shape;173;p32">
            <a:extLst>
              <a:ext uri="{FF2B5EF4-FFF2-40B4-BE49-F238E27FC236}">
                <a16:creationId xmlns:a16="http://schemas.microsoft.com/office/drawing/2014/main" id="{58CE90F9-CF19-48AE-86B0-6BF377A39E02}"/>
              </a:ext>
            </a:extLst>
          </p:cNvPr>
          <p:cNvSpPr txBox="1">
            <a:spLocks/>
          </p:cNvSpPr>
          <p:nvPr/>
        </p:nvSpPr>
        <p:spPr>
          <a:xfrm>
            <a:off x="5202059" y="3098291"/>
            <a:ext cx="1019435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050" b="1" dirty="0">
                <a:solidFill>
                  <a:schemeClr val="tx1"/>
                </a:solidFill>
                <a:latin typeface="Overpass Light" panose="020B0604020202020204" charset="0"/>
              </a:rPr>
              <a:t>Contratação de Serviço</a:t>
            </a:r>
          </a:p>
        </p:txBody>
      </p:sp>
      <p:sp>
        <p:nvSpPr>
          <p:cNvPr id="72" name="Google Shape;173;p32">
            <a:extLst>
              <a:ext uri="{FF2B5EF4-FFF2-40B4-BE49-F238E27FC236}">
                <a16:creationId xmlns:a16="http://schemas.microsoft.com/office/drawing/2014/main" id="{38085205-27F0-4576-84C4-3DC55D09C696}"/>
              </a:ext>
            </a:extLst>
          </p:cNvPr>
          <p:cNvSpPr txBox="1">
            <a:spLocks/>
          </p:cNvSpPr>
          <p:nvPr/>
        </p:nvSpPr>
        <p:spPr>
          <a:xfrm>
            <a:off x="7337134" y="3132113"/>
            <a:ext cx="1019435" cy="372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</a:pPr>
            <a:r>
              <a:rPr lang="pt-BR" sz="1050" b="1" dirty="0">
                <a:solidFill>
                  <a:schemeClr val="tx1"/>
                </a:solidFill>
                <a:latin typeface="Overpass Light" panose="020B0604020202020204" charset="0"/>
              </a:rPr>
              <a:t>Dashboard</a:t>
            </a:r>
          </a:p>
        </p:txBody>
      </p:sp>
      <p:sp>
        <p:nvSpPr>
          <p:cNvPr id="73" name="Google Shape;173;p32">
            <a:extLst>
              <a:ext uri="{FF2B5EF4-FFF2-40B4-BE49-F238E27FC236}">
                <a16:creationId xmlns:a16="http://schemas.microsoft.com/office/drawing/2014/main" id="{609608FE-A18A-4BE4-AB7D-1FFEA1BE751F}"/>
              </a:ext>
            </a:extLst>
          </p:cNvPr>
          <p:cNvSpPr txBox="1">
            <a:spLocks/>
          </p:cNvSpPr>
          <p:nvPr/>
        </p:nvSpPr>
        <p:spPr>
          <a:xfrm>
            <a:off x="5088189" y="3459551"/>
            <a:ext cx="1376051" cy="665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Cadastro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Login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Tela de usuário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Adicionar unidade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Adicionar suporte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74" name="Google Shape;173;p32">
            <a:extLst>
              <a:ext uri="{FF2B5EF4-FFF2-40B4-BE49-F238E27FC236}">
                <a16:creationId xmlns:a16="http://schemas.microsoft.com/office/drawing/2014/main" id="{9BC6C7FB-DAC3-4E99-8993-E9919EB89A59}"/>
              </a:ext>
            </a:extLst>
          </p:cNvPr>
          <p:cNvSpPr txBox="1">
            <a:spLocks/>
          </p:cNvSpPr>
          <p:nvPr/>
        </p:nvSpPr>
        <p:spPr>
          <a:xfrm>
            <a:off x="7193996" y="3420613"/>
            <a:ext cx="1376051" cy="666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Login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tx1"/>
                </a:solidFill>
                <a:latin typeface="Overpass Light" panose="020B0604020202020204" charset="0"/>
              </a:rPr>
              <a:t>Tela de usuário</a:t>
            </a:r>
            <a:endParaRPr lang="en-US" sz="1100" dirty="0">
              <a:solidFill>
                <a:schemeClr val="tx1"/>
              </a:solidFill>
              <a:latin typeface="Overpass Light" panose="020B0604020202020204" charset="0"/>
            </a:endParaRPr>
          </a:p>
        </p:txBody>
      </p:sp>
      <p:sp>
        <p:nvSpPr>
          <p:cNvPr id="75" name="Triângulo isósceles 74">
            <a:extLst>
              <a:ext uri="{FF2B5EF4-FFF2-40B4-BE49-F238E27FC236}">
                <a16:creationId xmlns:a16="http://schemas.microsoft.com/office/drawing/2014/main" id="{5FBB1F71-55A8-4EEF-9815-B00428313E09}"/>
              </a:ext>
            </a:extLst>
          </p:cNvPr>
          <p:cNvSpPr/>
          <p:nvPr/>
        </p:nvSpPr>
        <p:spPr>
          <a:xfrm>
            <a:off x="5349161" y="4722366"/>
            <a:ext cx="725229" cy="1592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8BC78021-B327-4449-87AA-039E67263559}"/>
              </a:ext>
            </a:extLst>
          </p:cNvPr>
          <p:cNvSpPr/>
          <p:nvPr/>
        </p:nvSpPr>
        <p:spPr>
          <a:xfrm>
            <a:off x="7523540" y="4711321"/>
            <a:ext cx="725229" cy="1592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A3308635-03FA-4DA9-B2D4-09E879D184B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585447" y="789889"/>
            <a:ext cx="1793568" cy="7094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4C4616AD-0C27-4A30-92CD-BB0033DC23D1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4571993" y="872776"/>
            <a:ext cx="1748126" cy="19081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C76196A1-D359-4E9A-BBFA-63C089F98FC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6952906" y="2526740"/>
            <a:ext cx="207569" cy="2520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5FE6B959-17BA-4FED-92E6-DA9037999731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>
            <a:off x="6320119" y="3939349"/>
            <a:ext cx="1876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BFF98DDE-BC9E-4F95-B943-53952BC308BE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7037262" y="3935954"/>
            <a:ext cx="187691" cy="3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áfico 81">
            <a:extLst>
              <a:ext uri="{FF2B5EF4-FFF2-40B4-BE49-F238E27FC236}">
                <a16:creationId xmlns:a16="http://schemas.microsoft.com/office/drawing/2014/main" id="{DEF856B7-0786-41E5-810C-D1B2AE04675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423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/>
      <p:bldP spid="38" grpId="0"/>
      <p:bldP spid="39" grpId="0"/>
      <p:bldP spid="40" grpId="0"/>
      <p:bldP spid="41" grpId="0"/>
      <p:bldP spid="42" grpId="0" animBg="1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/>
      <p:bldP spid="59" grpId="0"/>
      <p:bldP spid="60" grpId="0"/>
      <p:bldP spid="61" grpId="0"/>
      <p:bldP spid="62" grpId="0"/>
      <p:bldP spid="63" grpId="0" animBg="1"/>
      <p:bldP spid="64" grpId="0"/>
      <p:bldP spid="66" grpId="0"/>
      <p:bldP spid="67" grpId="0"/>
      <p:bldP spid="71" grpId="0"/>
      <p:bldP spid="72" grpId="0"/>
      <p:bldP spid="73" grpId="0"/>
      <p:bldP spid="74" grpId="0"/>
      <p:bldP spid="75" grpId="0" animBg="1"/>
      <p:bldP spid="7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42D307C-5411-42DC-9E27-89ACEDE26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95BC4A0-DF78-4DC4-8F75-51CE575A87ED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7282856-F0E2-40B0-87BE-FC3C0639C686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Google Shape;150;p30">
            <a:extLst>
              <a:ext uri="{FF2B5EF4-FFF2-40B4-BE49-F238E27FC236}">
                <a16:creationId xmlns:a16="http://schemas.microsoft.com/office/drawing/2014/main" id="{03BD0258-2957-4F9B-A996-EB03457253CD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08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9" name="Google Shape;192;p34">
            <a:extLst>
              <a:ext uri="{FF2B5EF4-FFF2-40B4-BE49-F238E27FC236}">
                <a16:creationId xmlns:a16="http://schemas.microsoft.com/office/drawing/2014/main" id="{BEDD5FCD-90CA-42E9-B209-4F04950ADB7A}"/>
              </a:ext>
            </a:extLst>
          </p:cNvPr>
          <p:cNvSpPr txBox="1">
            <a:spLocks/>
          </p:cNvSpPr>
          <p:nvPr/>
        </p:nvSpPr>
        <p:spPr>
          <a:xfrm>
            <a:off x="757492" y="529701"/>
            <a:ext cx="2621549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Ferramentas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4F7370C9-BDA8-4D53-A21E-0613E2FA1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8189" y="900755"/>
            <a:ext cx="3535136" cy="353513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3B36DC2-7C00-41C8-9E74-3300AC90017E}"/>
              </a:ext>
            </a:extLst>
          </p:cNvPr>
          <p:cNvSpPr/>
          <p:nvPr/>
        </p:nvSpPr>
        <p:spPr>
          <a:xfrm>
            <a:off x="4224606" y="1547671"/>
            <a:ext cx="1944914" cy="1074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4B4353CC-F88D-4179-BFAE-99E8A9F7D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4290" y="1854573"/>
            <a:ext cx="460252" cy="460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6F110D9-86B3-461D-A97A-DA6D44CB16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916" y="1878955"/>
            <a:ext cx="370432" cy="41148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36CFD66-293C-4643-9438-1F8AE44E47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6937" y="1830191"/>
            <a:ext cx="460252" cy="460252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4CCA332D-45E3-48CB-8E3E-AF95F20407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0699"/>
          <a:stretch/>
        </p:blipFill>
        <p:spPr>
          <a:xfrm>
            <a:off x="2224372" y="900755"/>
            <a:ext cx="1893572" cy="3840811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3607319-3F0A-40C7-8149-E8348504E68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844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698E13E-8FDC-42CB-B01C-B5F44C44E28F}"/>
              </a:ext>
            </a:extLst>
          </p:cNvPr>
          <p:cNvSpPr/>
          <p:nvPr/>
        </p:nvSpPr>
        <p:spPr>
          <a:xfrm>
            <a:off x="2252694" y="1"/>
            <a:ext cx="7060864" cy="52017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0D043B4-AA43-400E-AD3F-CA02E9301B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381261" y="373985"/>
            <a:ext cx="221385" cy="196492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20FD73-B6BB-4C58-966C-AF7A1928DF53}"/>
              </a:ext>
            </a:extLst>
          </p:cNvPr>
          <p:cNvCxnSpPr>
            <a:cxnSpLocks/>
          </p:cNvCxnSpPr>
          <p:nvPr/>
        </p:nvCxnSpPr>
        <p:spPr>
          <a:xfrm>
            <a:off x="381261" y="2601535"/>
            <a:ext cx="289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A4C6168-F03A-4184-B89C-248B2F4B2450}"/>
              </a:ext>
            </a:extLst>
          </p:cNvPr>
          <p:cNvCxnSpPr>
            <a:cxnSpLocks/>
          </p:cNvCxnSpPr>
          <p:nvPr/>
        </p:nvCxnSpPr>
        <p:spPr>
          <a:xfrm>
            <a:off x="381261" y="2697145"/>
            <a:ext cx="14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Google Shape;150;p30">
            <a:extLst>
              <a:ext uri="{FF2B5EF4-FFF2-40B4-BE49-F238E27FC236}">
                <a16:creationId xmlns:a16="http://schemas.microsoft.com/office/drawing/2014/main" id="{0398538E-6495-4E11-AA63-7D2C9F6AFEA2}"/>
              </a:ext>
            </a:extLst>
          </p:cNvPr>
          <p:cNvSpPr txBox="1">
            <a:spLocks noGrp="1"/>
          </p:cNvSpPr>
          <p:nvPr/>
        </p:nvSpPr>
        <p:spPr>
          <a:xfrm>
            <a:off x="296703" y="4646956"/>
            <a:ext cx="390499" cy="12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</a:rPr>
              <a:t>09</a:t>
            </a:r>
            <a:endParaRPr sz="1000" dirty="0">
              <a:solidFill>
                <a:schemeClr val="tx1"/>
              </a:solidFill>
            </a:endParaRPr>
          </a:p>
        </p:txBody>
      </p:sp>
      <p:sp>
        <p:nvSpPr>
          <p:cNvPr id="11" name="Google Shape;192;p34">
            <a:extLst>
              <a:ext uri="{FF2B5EF4-FFF2-40B4-BE49-F238E27FC236}">
                <a16:creationId xmlns:a16="http://schemas.microsoft.com/office/drawing/2014/main" id="{A7CC5C0F-261F-4320-8E0C-3D3BD8B856A4}"/>
              </a:ext>
            </a:extLst>
          </p:cNvPr>
          <p:cNvSpPr txBox="1">
            <a:spLocks/>
          </p:cNvSpPr>
          <p:nvPr/>
        </p:nvSpPr>
        <p:spPr>
          <a:xfrm>
            <a:off x="912129" y="2466674"/>
            <a:ext cx="989340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DER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EE0F7B52-F4B7-417C-B6AB-262833191C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817" t="27226" r="34731" b="16304"/>
          <a:stretch/>
        </p:blipFill>
        <p:spPr>
          <a:xfrm>
            <a:off x="2537702" y="267849"/>
            <a:ext cx="6309595" cy="4667372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41847B0-691A-4C57-99C5-6ED93E9D76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849" t="35558" r="73937" b="29426"/>
          <a:stretch/>
        </p:blipFill>
        <p:spPr>
          <a:xfrm>
            <a:off x="8550530" y="239265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1493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News Agency by Slidesgo">
  <a:themeElements>
    <a:clrScheme name="Simple Light">
      <a:dk1>
        <a:srgbClr val="FFFFFF"/>
      </a:dk1>
      <a:lt1>
        <a:srgbClr val="1C1C1C"/>
      </a:lt1>
      <a:dk2>
        <a:srgbClr val="FFFFFF"/>
      </a:dk2>
      <a:lt2>
        <a:srgbClr val="1C1C1C"/>
      </a:lt2>
      <a:accent1>
        <a:srgbClr val="3EA8E1"/>
      </a:accent1>
      <a:accent2>
        <a:srgbClr val="86D5FF"/>
      </a:accent2>
      <a:accent3>
        <a:srgbClr val="1075AC"/>
      </a:accent3>
      <a:accent4>
        <a:srgbClr val="3EA8E1"/>
      </a:accent4>
      <a:accent5>
        <a:srgbClr val="86D5FF"/>
      </a:accent5>
      <a:accent6>
        <a:srgbClr val="1075A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2072</TotalTime>
  <Words>532</Words>
  <Application>Microsoft Office PowerPoint</Application>
  <PresentationFormat>Apresentação na tela (16:9)</PresentationFormat>
  <Paragraphs>135</Paragraphs>
  <Slides>13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Montserrat SemiBold</vt:lpstr>
      <vt:lpstr>Overpass Light</vt:lpstr>
      <vt:lpstr>Wingdings</vt:lpstr>
      <vt:lpstr>Montserrat ExtraBold</vt:lpstr>
      <vt:lpstr>News Agency by Slidesgo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Agency</dc:title>
  <cp:lastModifiedBy>TAIS FERMINO DE SOUZA</cp:lastModifiedBy>
  <cp:revision>11</cp:revision>
  <dcterms:modified xsi:type="dcterms:W3CDTF">2021-10-21T04:28:35Z</dcterms:modified>
</cp:coreProperties>
</file>